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26"/>
  </p:notesMasterIdLst>
  <p:sldIdLst>
    <p:sldId id="300" r:id="rId2"/>
    <p:sldId id="257" r:id="rId3"/>
    <p:sldId id="262" r:id="rId4"/>
    <p:sldId id="277" r:id="rId5"/>
    <p:sldId id="295" r:id="rId6"/>
    <p:sldId id="261" r:id="rId7"/>
    <p:sldId id="260" r:id="rId8"/>
    <p:sldId id="259" r:id="rId9"/>
    <p:sldId id="298" r:id="rId10"/>
    <p:sldId id="282" r:id="rId11"/>
    <p:sldId id="281" r:id="rId12"/>
    <p:sldId id="293" r:id="rId13"/>
    <p:sldId id="267" r:id="rId14"/>
    <p:sldId id="283" r:id="rId15"/>
    <p:sldId id="269" r:id="rId16"/>
    <p:sldId id="268" r:id="rId17"/>
    <p:sldId id="297" r:id="rId18"/>
    <p:sldId id="271" r:id="rId19"/>
    <p:sldId id="294" r:id="rId20"/>
    <p:sldId id="304" r:id="rId21"/>
    <p:sldId id="263" r:id="rId22"/>
    <p:sldId id="286" r:id="rId23"/>
    <p:sldId id="301" r:id="rId24"/>
    <p:sldId id="29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svg"/><Relationship Id="rId2" Type="http://schemas.openxmlformats.org/officeDocument/2006/relationships/image" Target="../media/image55.png"/><Relationship Id="rId16" Type="http://schemas.openxmlformats.org/officeDocument/2006/relationships/image" Target="../media/image69.png"/><Relationship Id="rId1" Type="http://schemas.openxmlformats.org/officeDocument/2006/relationships/hyperlink" Target="about:blank" TargetMode="Externa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5" Type="http://schemas.openxmlformats.org/officeDocument/2006/relationships/image" Target="../media/image6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 Id="rId14" Type="http://schemas.openxmlformats.org/officeDocument/2006/relationships/image" Target="../media/image67.png"/></Relationships>

</file>

<file path=ppt/diagrams/_rels/data6.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 Id="rId14" Type="http://schemas.openxmlformats.org/officeDocument/2006/relationships/image" Target="../media/image8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6.sv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5.png"/><Relationship Id="rId17" Type="http://schemas.openxmlformats.org/officeDocument/2006/relationships/image" Target="../media/image70.svg"/><Relationship Id="rId2" Type="http://schemas.openxmlformats.org/officeDocument/2006/relationships/image" Target="../media/image56.svg"/><Relationship Id="rId16" Type="http://schemas.openxmlformats.org/officeDocument/2006/relationships/image" Target="../media/image69.png"/><Relationship Id="rId1" Type="http://schemas.openxmlformats.org/officeDocument/2006/relationships/image" Target="../media/image55.png"/><Relationship Id="rId6" Type="http://schemas.openxmlformats.org/officeDocument/2006/relationships/image" Target="../media/image60.svg"/><Relationship Id="rId11" Type="http://schemas.openxmlformats.org/officeDocument/2006/relationships/hyperlink" Target="about:blank" TargetMode="External"/><Relationship Id="rId5" Type="http://schemas.openxmlformats.org/officeDocument/2006/relationships/image" Target="../media/image59.png"/><Relationship Id="rId15" Type="http://schemas.openxmlformats.org/officeDocument/2006/relationships/image" Target="../media/image68.sv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7.png"/></Relationships>

</file>

<file path=ppt/diagrams/_rels/drawing6.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 Id="rId14" Type="http://schemas.openxmlformats.org/officeDocument/2006/relationships/image" Target="../media/image8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821A6-5519-42FC-BC31-68625D4E8D0E}"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D4F5871-9817-42CE-A4AF-84A658455617}">
      <dgm:prSet/>
      <dgm:spPr/>
      <dgm:t>
        <a:bodyPr/>
        <a:lstStyle/>
        <a:p>
          <a:pPr>
            <a:defRPr cap="all"/>
          </a:pPr>
          <a:r>
            <a:rPr lang="en-US" dirty="0"/>
            <a:t>Morehouse College is the nation’s only historically black, private, liberal arts college for men. Located in Atlanta, Georgia</a:t>
          </a:r>
        </a:p>
      </dgm:t>
    </dgm:pt>
    <dgm:pt modelId="{BD0276F4-9BAA-438C-A465-1607602DEAB0}" type="parTrans" cxnId="{E9AFDC12-4381-43D0-9CD2-1A639AF8745D}">
      <dgm:prSet/>
      <dgm:spPr/>
      <dgm:t>
        <a:bodyPr/>
        <a:lstStyle/>
        <a:p>
          <a:endParaRPr lang="en-US"/>
        </a:p>
      </dgm:t>
    </dgm:pt>
    <dgm:pt modelId="{CA6E4A7A-D9C3-44F5-99AE-59F8E95B4DAF}" type="sibTrans" cxnId="{E9AFDC12-4381-43D0-9CD2-1A639AF8745D}">
      <dgm:prSet/>
      <dgm:spPr/>
      <dgm:t>
        <a:bodyPr/>
        <a:lstStyle/>
        <a:p>
          <a:endParaRPr lang="en-US"/>
        </a:p>
      </dgm:t>
    </dgm:pt>
    <dgm:pt modelId="{D48D91A2-0B0C-4F04-8E36-7D52401BC32D}">
      <dgm:prSet/>
      <dgm:spPr/>
      <dgm:t>
        <a:bodyPr/>
        <a:lstStyle/>
        <a:p>
          <a:pPr>
            <a:defRPr cap="all"/>
          </a:pPr>
          <a:r>
            <a:rPr lang="en-US"/>
            <a:t>The Atlanta University Center Consortium is the largest contiguous consortium of African Americans in higher education in the United States. </a:t>
          </a:r>
        </a:p>
      </dgm:t>
    </dgm:pt>
    <dgm:pt modelId="{D7585198-A322-43EE-83E2-5F1A18319EE4}" type="parTrans" cxnId="{C5ECE1D9-CF52-463F-A3B0-9538E82A2C12}">
      <dgm:prSet/>
      <dgm:spPr/>
      <dgm:t>
        <a:bodyPr/>
        <a:lstStyle/>
        <a:p>
          <a:endParaRPr lang="en-US"/>
        </a:p>
      </dgm:t>
    </dgm:pt>
    <dgm:pt modelId="{2561F26C-300D-4E7D-873B-D8979860EC4E}" type="sibTrans" cxnId="{C5ECE1D9-CF52-463F-A3B0-9538E82A2C12}">
      <dgm:prSet/>
      <dgm:spPr/>
      <dgm:t>
        <a:bodyPr/>
        <a:lstStyle/>
        <a:p>
          <a:endParaRPr lang="en-US"/>
        </a:p>
      </dgm:t>
    </dgm:pt>
    <dgm:pt modelId="{C56EB790-7FE8-4B47-8259-FAAD65083DE5}">
      <dgm:prSet/>
      <dgm:spPr/>
      <dgm:t>
        <a:bodyPr/>
        <a:lstStyle/>
        <a:p>
          <a:pPr>
            <a:defRPr cap="all"/>
          </a:pPr>
          <a:r>
            <a:rPr lang="en-US"/>
            <a:t>Accredited by the Southern Association of Colleges and Schools  </a:t>
          </a:r>
        </a:p>
      </dgm:t>
    </dgm:pt>
    <dgm:pt modelId="{FD4CEF61-543B-4A2C-A565-4B61CA7C16A7}" type="parTrans" cxnId="{1BC70FE3-35E7-4A77-A8F9-9B01E458C6D2}">
      <dgm:prSet/>
      <dgm:spPr/>
      <dgm:t>
        <a:bodyPr/>
        <a:lstStyle/>
        <a:p>
          <a:endParaRPr lang="en-US"/>
        </a:p>
      </dgm:t>
    </dgm:pt>
    <dgm:pt modelId="{BA21D48C-356C-4DEB-A5FE-5A503017804A}" type="sibTrans" cxnId="{1BC70FE3-35E7-4A77-A8F9-9B01E458C6D2}">
      <dgm:prSet/>
      <dgm:spPr/>
      <dgm:t>
        <a:bodyPr/>
        <a:lstStyle/>
        <a:p>
          <a:endParaRPr lang="en-US"/>
        </a:p>
      </dgm:t>
    </dgm:pt>
    <dgm:pt modelId="{077ADE7D-2A35-464B-AD50-C7293758E83A}">
      <dgm:prSet/>
      <dgm:spPr/>
      <dgm:t>
        <a:bodyPr/>
        <a:lstStyle/>
        <a:p>
          <a:pPr>
            <a:defRPr cap="all"/>
          </a:pPr>
          <a:r>
            <a:rPr lang="en-US"/>
            <a:t>Founded 1867</a:t>
          </a:r>
        </a:p>
      </dgm:t>
    </dgm:pt>
    <dgm:pt modelId="{B4517B88-1BB2-4FA2-99D8-1B6A25485DD5}" type="parTrans" cxnId="{740377C6-F5A5-4732-AC6F-A8E6662C68F8}">
      <dgm:prSet/>
      <dgm:spPr/>
      <dgm:t>
        <a:bodyPr/>
        <a:lstStyle/>
        <a:p>
          <a:endParaRPr lang="en-US"/>
        </a:p>
      </dgm:t>
    </dgm:pt>
    <dgm:pt modelId="{35A6FA43-59FC-40A6-8837-7FCC22144B75}" type="sibTrans" cxnId="{740377C6-F5A5-4732-AC6F-A8E6662C68F8}">
      <dgm:prSet/>
      <dgm:spPr/>
      <dgm:t>
        <a:bodyPr/>
        <a:lstStyle/>
        <a:p>
          <a:endParaRPr lang="en-US"/>
        </a:p>
      </dgm:t>
    </dgm:pt>
    <dgm:pt modelId="{5FD20080-54AF-4BA8-B350-44F54157D20F}">
      <dgm:prSet/>
      <dgm:spPr/>
      <dgm:t>
        <a:bodyPr/>
        <a:lstStyle/>
        <a:p>
          <a:pPr>
            <a:defRPr cap="all"/>
          </a:pPr>
          <a:r>
            <a:rPr lang="en-US" dirty="0"/>
            <a:t>14:1 Student to Teacher Ratio </a:t>
          </a:r>
        </a:p>
      </dgm:t>
    </dgm:pt>
    <dgm:pt modelId="{E08F7A3B-C739-4DED-B9B0-D07F2E755C76}" type="parTrans" cxnId="{2A30D7DF-F5FC-44C7-A964-D3DD781C6C77}">
      <dgm:prSet/>
      <dgm:spPr/>
      <dgm:t>
        <a:bodyPr/>
        <a:lstStyle/>
        <a:p>
          <a:endParaRPr lang="en-US"/>
        </a:p>
      </dgm:t>
    </dgm:pt>
    <dgm:pt modelId="{74AD0618-9F03-48A1-82CF-E7ADA132BF2C}" type="sibTrans" cxnId="{2A30D7DF-F5FC-44C7-A964-D3DD781C6C77}">
      <dgm:prSet/>
      <dgm:spPr/>
      <dgm:t>
        <a:bodyPr/>
        <a:lstStyle/>
        <a:p>
          <a:endParaRPr lang="en-US"/>
        </a:p>
      </dgm:t>
    </dgm:pt>
    <dgm:pt modelId="{E334239A-8711-45A0-B552-71F9294BB9A3}">
      <dgm:prSet/>
      <dgm:spPr/>
      <dgm:t>
        <a:bodyPr/>
        <a:lstStyle/>
        <a:p>
          <a:pPr>
            <a:defRPr cap="all"/>
          </a:pPr>
          <a:r>
            <a:rPr lang="en-US" dirty="0"/>
            <a:t>Total enrollment of 2,200 students, representing more than 46 states and 22 countries</a:t>
          </a:r>
        </a:p>
      </dgm:t>
    </dgm:pt>
    <dgm:pt modelId="{AC25EE7B-B74A-4113-8368-922208F9AC02}" type="parTrans" cxnId="{E0543303-843F-4026-8D46-AE165AEBD22F}">
      <dgm:prSet/>
      <dgm:spPr/>
      <dgm:t>
        <a:bodyPr/>
        <a:lstStyle/>
        <a:p>
          <a:endParaRPr lang="en-US"/>
        </a:p>
      </dgm:t>
    </dgm:pt>
    <dgm:pt modelId="{4F3D2DF4-7B9E-4DC9-84DB-BFC2326F6A73}" type="sibTrans" cxnId="{E0543303-843F-4026-8D46-AE165AEBD22F}">
      <dgm:prSet/>
      <dgm:spPr/>
      <dgm:t>
        <a:bodyPr/>
        <a:lstStyle/>
        <a:p>
          <a:endParaRPr lang="en-US"/>
        </a:p>
      </dgm:t>
    </dgm:pt>
    <dgm:pt modelId="{13EC3CC2-28E6-41F5-B592-FBD73D48593A}">
      <dgm:prSet/>
      <dgm:spPr/>
      <dgm:t>
        <a:bodyPr/>
        <a:lstStyle/>
        <a:p>
          <a:pPr>
            <a:defRPr cap="all"/>
          </a:pPr>
          <a:r>
            <a:rPr lang="en-US"/>
            <a:t>All tenured professors have terminal degrees, and teach their own classes</a:t>
          </a:r>
        </a:p>
      </dgm:t>
    </dgm:pt>
    <dgm:pt modelId="{1A2F0143-37B7-42B1-91DF-4212AC2D4D5E}" type="parTrans" cxnId="{2DCD1036-817B-4321-B8B0-0B3542174080}">
      <dgm:prSet/>
      <dgm:spPr/>
      <dgm:t>
        <a:bodyPr/>
        <a:lstStyle/>
        <a:p>
          <a:endParaRPr lang="en-US"/>
        </a:p>
      </dgm:t>
    </dgm:pt>
    <dgm:pt modelId="{086D97BA-44F3-40B7-A3F6-8B70743FCA06}" type="sibTrans" cxnId="{2DCD1036-817B-4321-B8B0-0B3542174080}">
      <dgm:prSet/>
      <dgm:spPr/>
      <dgm:t>
        <a:bodyPr/>
        <a:lstStyle/>
        <a:p>
          <a:endParaRPr lang="en-US"/>
        </a:p>
      </dgm:t>
    </dgm:pt>
    <dgm:pt modelId="{0C06BEDD-6F84-4D22-90B5-5DCF05C833A4}" type="pres">
      <dgm:prSet presAssocID="{1CE821A6-5519-42FC-BC31-68625D4E8D0E}" presName="root" presStyleCnt="0">
        <dgm:presLayoutVars>
          <dgm:dir/>
          <dgm:resizeHandles val="exact"/>
        </dgm:presLayoutVars>
      </dgm:prSet>
      <dgm:spPr/>
    </dgm:pt>
    <dgm:pt modelId="{9C0042B1-4953-4194-B92D-8B17C86922E7}" type="pres">
      <dgm:prSet presAssocID="{AD4F5871-9817-42CE-A4AF-84A658455617}" presName="compNode" presStyleCnt="0"/>
      <dgm:spPr/>
    </dgm:pt>
    <dgm:pt modelId="{0F9FE2C8-DFFB-4DE0-B2A2-6FB3C25A8335}" type="pres">
      <dgm:prSet presAssocID="{AD4F5871-9817-42CE-A4AF-84A658455617}" presName="iconBgRect" presStyleLbl="bgShp" presStyleIdx="0" presStyleCnt="7"/>
      <dgm:spPr/>
    </dgm:pt>
    <dgm:pt modelId="{32692AF4-8964-4B8F-B355-CCF7F65BBA7C}" type="pres">
      <dgm:prSet presAssocID="{AD4F5871-9817-42CE-A4AF-84A658455617}"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FD276C1-7D22-4B11-8830-A571514E92E4}" type="pres">
      <dgm:prSet presAssocID="{AD4F5871-9817-42CE-A4AF-84A658455617}" presName="spaceRect" presStyleCnt="0"/>
      <dgm:spPr/>
    </dgm:pt>
    <dgm:pt modelId="{AC290287-A94B-43FC-A8E9-3C6B3B111C65}" type="pres">
      <dgm:prSet presAssocID="{AD4F5871-9817-42CE-A4AF-84A658455617}" presName="textRect" presStyleLbl="revTx" presStyleIdx="0" presStyleCnt="7">
        <dgm:presLayoutVars>
          <dgm:chMax val="1"/>
          <dgm:chPref val="1"/>
        </dgm:presLayoutVars>
      </dgm:prSet>
      <dgm:spPr/>
    </dgm:pt>
    <dgm:pt modelId="{82C62B5B-291B-4CCB-8BEC-D2ECBA70A3C2}" type="pres">
      <dgm:prSet presAssocID="{CA6E4A7A-D9C3-44F5-99AE-59F8E95B4DAF}" presName="sibTrans" presStyleCnt="0"/>
      <dgm:spPr/>
    </dgm:pt>
    <dgm:pt modelId="{BAAB97EF-1152-4C0B-8D0F-2F5A87797A8E}" type="pres">
      <dgm:prSet presAssocID="{D48D91A2-0B0C-4F04-8E36-7D52401BC32D}" presName="compNode" presStyleCnt="0"/>
      <dgm:spPr/>
    </dgm:pt>
    <dgm:pt modelId="{0530A97F-F6D5-444F-9DAC-E9B1428CA142}" type="pres">
      <dgm:prSet presAssocID="{D48D91A2-0B0C-4F04-8E36-7D52401BC32D}" presName="iconBgRect" presStyleLbl="bgShp" presStyleIdx="1" presStyleCnt="7"/>
      <dgm:spPr/>
    </dgm:pt>
    <dgm:pt modelId="{B636EC28-7F1F-4B90-BB5C-B802E98ECA56}" type="pres">
      <dgm:prSet presAssocID="{D48D91A2-0B0C-4F04-8E36-7D52401BC32D}"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AB27DEA8-69BC-4543-9E70-FB4251AF8063}" type="pres">
      <dgm:prSet presAssocID="{D48D91A2-0B0C-4F04-8E36-7D52401BC32D}" presName="spaceRect" presStyleCnt="0"/>
      <dgm:spPr/>
    </dgm:pt>
    <dgm:pt modelId="{72E254BE-98B3-487B-8E94-49CAD7294961}" type="pres">
      <dgm:prSet presAssocID="{D48D91A2-0B0C-4F04-8E36-7D52401BC32D}" presName="textRect" presStyleLbl="revTx" presStyleIdx="1" presStyleCnt="7">
        <dgm:presLayoutVars>
          <dgm:chMax val="1"/>
          <dgm:chPref val="1"/>
        </dgm:presLayoutVars>
      </dgm:prSet>
      <dgm:spPr/>
    </dgm:pt>
    <dgm:pt modelId="{8780BD88-45DF-4E74-A5F9-70CA69EEB34D}" type="pres">
      <dgm:prSet presAssocID="{2561F26C-300D-4E7D-873B-D8979860EC4E}" presName="sibTrans" presStyleCnt="0"/>
      <dgm:spPr/>
    </dgm:pt>
    <dgm:pt modelId="{F883E835-F8D6-4099-896B-D20FB8F83530}" type="pres">
      <dgm:prSet presAssocID="{C56EB790-7FE8-4B47-8259-FAAD65083DE5}" presName="compNode" presStyleCnt="0"/>
      <dgm:spPr/>
    </dgm:pt>
    <dgm:pt modelId="{43001126-6203-4301-A8B2-193C73F0F891}" type="pres">
      <dgm:prSet presAssocID="{C56EB790-7FE8-4B47-8259-FAAD65083DE5}" presName="iconBgRect" presStyleLbl="bgShp" presStyleIdx="2" presStyleCnt="7"/>
      <dgm:spPr/>
    </dgm:pt>
    <dgm:pt modelId="{157BB022-1AEA-4F5E-B7DD-EC53DD22C740}" type="pres">
      <dgm:prSet presAssocID="{C56EB790-7FE8-4B47-8259-FAAD65083DE5}"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F46B9AA5-0708-4B64-AD5C-8705C189259C}" type="pres">
      <dgm:prSet presAssocID="{C56EB790-7FE8-4B47-8259-FAAD65083DE5}" presName="spaceRect" presStyleCnt="0"/>
      <dgm:spPr/>
    </dgm:pt>
    <dgm:pt modelId="{4A916EB4-7D94-4921-886C-28B0E40D66E2}" type="pres">
      <dgm:prSet presAssocID="{C56EB790-7FE8-4B47-8259-FAAD65083DE5}" presName="textRect" presStyleLbl="revTx" presStyleIdx="2" presStyleCnt="7">
        <dgm:presLayoutVars>
          <dgm:chMax val="1"/>
          <dgm:chPref val="1"/>
        </dgm:presLayoutVars>
      </dgm:prSet>
      <dgm:spPr/>
    </dgm:pt>
    <dgm:pt modelId="{6781EDDC-9604-4B79-ADCF-EA75450CCFFD}" type="pres">
      <dgm:prSet presAssocID="{BA21D48C-356C-4DEB-A5FE-5A503017804A}" presName="sibTrans" presStyleCnt="0"/>
      <dgm:spPr/>
    </dgm:pt>
    <dgm:pt modelId="{88F51549-82E4-456F-976F-E960F00F25B0}" type="pres">
      <dgm:prSet presAssocID="{077ADE7D-2A35-464B-AD50-C7293758E83A}" presName="compNode" presStyleCnt="0"/>
      <dgm:spPr/>
    </dgm:pt>
    <dgm:pt modelId="{C762A8D6-6082-41C9-9F16-F932EEA46BB5}" type="pres">
      <dgm:prSet presAssocID="{077ADE7D-2A35-464B-AD50-C7293758E83A}" presName="iconBgRect" presStyleLbl="bgShp" presStyleIdx="3" presStyleCnt="7"/>
      <dgm:spPr/>
    </dgm:pt>
    <dgm:pt modelId="{F85C3DC9-C3B1-4D7E-96A2-B4633135C18B}" type="pres">
      <dgm:prSet presAssocID="{077ADE7D-2A35-464B-AD50-C7293758E83A}"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95D02443-6202-45C3-AD30-71AFC7E20446}" type="pres">
      <dgm:prSet presAssocID="{077ADE7D-2A35-464B-AD50-C7293758E83A}" presName="spaceRect" presStyleCnt="0"/>
      <dgm:spPr/>
    </dgm:pt>
    <dgm:pt modelId="{23E1773D-7AC3-4169-AC6D-7FD90238672B}" type="pres">
      <dgm:prSet presAssocID="{077ADE7D-2A35-464B-AD50-C7293758E83A}" presName="textRect" presStyleLbl="revTx" presStyleIdx="3" presStyleCnt="7">
        <dgm:presLayoutVars>
          <dgm:chMax val="1"/>
          <dgm:chPref val="1"/>
        </dgm:presLayoutVars>
      </dgm:prSet>
      <dgm:spPr/>
    </dgm:pt>
    <dgm:pt modelId="{823C1DC7-771A-4E55-9608-CAED22F73666}" type="pres">
      <dgm:prSet presAssocID="{35A6FA43-59FC-40A6-8837-7FCC22144B75}" presName="sibTrans" presStyleCnt="0"/>
      <dgm:spPr/>
    </dgm:pt>
    <dgm:pt modelId="{FE8D83E4-E574-42ED-809B-CB26B6264799}" type="pres">
      <dgm:prSet presAssocID="{5FD20080-54AF-4BA8-B350-44F54157D20F}" presName="compNode" presStyleCnt="0"/>
      <dgm:spPr/>
    </dgm:pt>
    <dgm:pt modelId="{D1E4A78A-0D85-4A6E-A53A-4A1291B9A72D}" type="pres">
      <dgm:prSet presAssocID="{5FD20080-54AF-4BA8-B350-44F54157D20F}" presName="iconBgRect" presStyleLbl="bgShp" presStyleIdx="4" presStyleCnt="7"/>
      <dgm:spPr/>
    </dgm:pt>
    <dgm:pt modelId="{39BBEDD4-F490-46E2-BA8C-DA444172439A}" type="pres">
      <dgm:prSet presAssocID="{5FD20080-54AF-4BA8-B350-44F54157D20F}"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E7E48A72-3E01-4989-89FB-1F4E0CE5FF85}" type="pres">
      <dgm:prSet presAssocID="{5FD20080-54AF-4BA8-B350-44F54157D20F}" presName="spaceRect" presStyleCnt="0"/>
      <dgm:spPr/>
    </dgm:pt>
    <dgm:pt modelId="{7FF55A23-E781-4E45-86A0-C5E0EFEDD13C}" type="pres">
      <dgm:prSet presAssocID="{5FD20080-54AF-4BA8-B350-44F54157D20F}" presName="textRect" presStyleLbl="revTx" presStyleIdx="4" presStyleCnt="7">
        <dgm:presLayoutVars>
          <dgm:chMax val="1"/>
          <dgm:chPref val="1"/>
        </dgm:presLayoutVars>
      </dgm:prSet>
      <dgm:spPr/>
    </dgm:pt>
    <dgm:pt modelId="{1F3ABB65-FA67-42B1-8DB9-D0896B255A33}" type="pres">
      <dgm:prSet presAssocID="{74AD0618-9F03-48A1-82CF-E7ADA132BF2C}" presName="sibTrans" presStyleCnt="0"/>
      <dgm:spPr/>
    </dgm:pt>
    <dgm:pt modelId="{A3548AE7-D398-4FF9-BD5C-0FC9AA98880C}" type="pres">
      <dgm:prSet presAssocID="{E334239A-8711-45A0-B552-71F9294BB9A3}" presName="compNode" presStyleCnt="0"/>
      <dgm:spPr/>
    </dgm:pt>
    <dgm:pt modelId="{5F4DBE74-1FFF-47D9-8F00-A3AA366F5956}" type="pres">
      <dgm:prSet presAssocID="{E334239A-8711-45A0-B552-71F9294BB9A3}" presName="iconBgRect" presStyleLbl="bgShp" presStyleIdx="5" presStyleCnt="7"/>
      <dgm:spPr/>
    </dgm:pt>
    <dgm:pt modelId="{BB847920-0634-4F45-9111-6CD2D918EFA9}" type="pres">
      <dgm:prSet presAssocID="{E334239A-8711-45A0-B552-71F9294BB9A3}"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901A3B8A-D176-4D5B-A9E4-96D43F77975B}" type="pres">
      <dgm:prSet presAssocID="{E334239A-8711-45A0-B552-71F9294BB9A3}" presName="spaceRect" presStyleCnt="0"/>
      <dgm:spPr/>
    </dgm:pt>
    <dgm:pt modelId="{0206A7C2-052F-4FCA-B675-DE62102C984F}" type="pres">
      <dgm:prSet presAssocID="{E334239A-8711-45A0-B552-71F9294BB9A3}" presName="textRect" presStyleLbl="revTx" presStyleIdx="5" presStyleCnt="7">
        <dgm:presLayoutVars>
          <dgm:chMax val="1"/>
          <dgm:chPref val="1"/>
        </dgm:presLayoutVars>
      </dgm:prSet>
      <dgm:spPr/>
    </dgm:pt>
    <dgm:pt modelId="{C0573DA4-D2F6-4415-9C87-34AEA1A29005}" type="pres">
      <dgm:prSet presAssocID="{4F3D2DF4-7B9E-4DC9-84DB-BFC2326F6A73}" presName="sibTrans" presStyleCnt="0"/>
      <dgm:spPr/>
    </dgm:pt>
    <dgm:pt modelId="{51A71F16-97F9-462D-9D64-051F2BE41AF4}" type="pres">
      <dgm:prSet presAssocID="{13EC3CC2-28E6-41F5-B592-FBD73D48593A}" presName="compNode" presStyleCnt="0"/>
      <dgm:spPr/>
    </dgm:pt>
    <dgm:pt modelId="{47229FF1-3328-4DBD-8862-502651A26627}" type="pres">
      <dgm:prSet presAssocID="{13EC3CC2-28E6-41F5-B592-FBD73D48593A}" presName="iconBgRect" presStyleLbl="bgShp" presStyleIdx="6" presStyleCnt="7"/>
      <dgm:spPr/>
    </dgm:pt>
    <dgm:pt modelId="{D1F75E26-A5FF-4AAF-94AB-51084D76CC27}" type="pres">
      <dgm:prSet presAssocID="{13EC3CC2-28E6-41F5-B592-FBD73D48593A}"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aduation Cap"/>
        </a:ext>
      </dgm:extLst>
    </dgm:pt>
    <dgm:pt modelId="{5745FD0A-7E90-4C99-89AB-36055C3C73C7}" type="pres">
      <dgm:prSet presAssocID="{13EC3CC2-28E6-41F5-B592-FBD73D48593A}" presName="spaceRect" presStyleCnt="0"/>
      <dgm:spPr/>
    </dgm:pt>
    <dgm:pt modelId="{360C6F8B-4E8D-4DD0-8083-E29E4E004CEB}" type="pres">
      <dgm:prSet presAssocID="{13EC3CC2-28E6-41F5-B592-FBD73D48593A}" presName="textRect" presStyleLbl="revTx" presStyleIdx="6" presStyleCnt="7">
        <dgm:presLayoutVars>
          <dgm:chMax val="1"/>
          <dgm:chPref val="1"/>
        </dgm:presLayoutVars>
      </dgm:prSet>
      <dgm:spPr/>
    </dgm:pt>
  </dgm:ptLst>
  <dgm:cxnLst>
    <dgm:cxn modelId="{E0543303-843F-4026-8D46-AE165AEBD22F}" srcId="{1CE821A6-5519-42FC-BC31-68625D4E8D0E}" destId="{E334239A-8711-45A0-B552-71F9294BB9A3}" srcOrd="5" destOrd="0" parTransId="{AC25EE7B-B74A-4113-8368-922208F9AC02}" sibTransId="{4F3D2DF4-7B9E-4DC9-84DB-BFC2326F6A73}"/>
    <dgm:cxn modelId="{467A720C-588E-48D6-9888-947C572D89AA}" type="presOf" srcId="{AD4F5871-9817-42CE-A4AF-84A658455617}" destId="{AC290287-A94B-43FC-A8E9-3C6B3B111C65}" srcOrd="0" destOrd="0" presId="urn:microsoft.com/office/officeart/2018/5/layout/IconCircleLabelList"/>
    <dgm:cxn modelId="{E9AFDC12-4381-43D0-9CD2-1A639AF8745D}" srcId="{1CE821A6-5519-42FC-BC31-68625D4E8D0E}" destId="{AD4F5871-9817-42CE-A4AF-84A658455617}" srcOrd="0" destOrd="0" parTransId="{BD0276F4-9BAA-438C-A465-1607602DEAB0}" sibTransId="{CA6E4A7A-D9C3-44F5-99AE-59F8E95B4DAF}"/>
    <dgm:cxn modelId="{DB0C9C1F-DB9F-4346-9725-D08BE1A3D21F}" type="presOf" srcId="{13EC3CC2-28E6-41F5-B592-FBD73D48593A}" destId="{360C6F8B-4E8D-4DD0-8083-E29E4E004CEB}" srcOrd="0" destOrd="0" presId="urn:microsoft.com/office/officeart/2018/5/layout/IconCircleLabelList"/>
    <dgm:cxn modelId="{2DCD1036-817B-4321-B8B0-0B3542174080}" srcId="{1CE821A6-5519-42FC-BC31-68625D4E8D0E}" destId="{13EC3CC2-28E6-41F5-B592-FBD73D48593A}" srcOrd="6" destOrd="0" parTransId="{1A2F0143-37B7-42B1-91DF-4212AC2D4D5E}" sibTransId="{086D97BA-44F3-40B7-A3F6-8B70743FCA06}"/>
    <dgm:cxn modelId="{9ACF905B-9F38-4259-AA2A-90110F26AEC2}" type="presOf" srcId="{D48D91A2-0B0C-4F04-8E36-7D52401BC32D}" destId="{72E254BE-98B3-487B-8E94-49CAD7294961}" srcOrd="0" destOrd="0" presId="urn:microsoft.com/office/officeart/2018/5/layout/IconCircleLabelList"/>
    <dgm:cxn modelId="{4582F17F-6D3F-4980-9870-3C8A78AA6845}" type="presOf" srcId="{1CE821A6-5519-42FC-BC31-68625D4E8D0E}" destId="{0C06BEDD-6F84-4D22-90B5-5DCF05C833A4}" srcOrd="0" destOrd="0" presId="urn:microsoft.com/office/officeart/2018/5/layout/IconCircleLabelList"/>
    <dgm:cxn modelId="{9F172884-D600-4DB3-8175-77BA0AA531FD}" type="presOf" srcId="{077ADE7D-2A35-464B-AD50-C7293758E83A}" destId="{23E1773D-7AC3-4169-AC6D-7FD90238672B}" srcOrd="0" destOrd="0" presId="urn:microsoft.com/office/officeart/2018/5/layout/IconCircleLabelList"/>
    <dgm:cxn modelId="{2303889D-B834-4B90-8267-05A83E40610C}" type="presOf" srcId="{5FD20080-54AF-4BA8-B350-44F54157D20F}" destId="{7FF55A23-E781-4E45-86A0-C5E0EFEDD13C}" srcOrd="0" destOrd="0" presId="urn:microsoft.com/office/officeart/2018/5/layout/IconCircleLabelList"/>
    <dgm:cxn modelId="{52DF1BAA-27F1-44E6-BD8F-AE927239E757}" type="presOf" srcId="{C56EB790-7FE8-4B47-8259-FAAD65083DE5}" destId="{4A916EB4-7D94-4921-886C-28B0E40D66E2}" srcOrd="0" destOrd="0" presId="urn:microsoft.com/office/officeart/2018/5/layout/IconCircleLabelList"/>
    <dgm:cxn modelId="{740377C6-F5A5-4732-AC6F-A8E6662C68F8}" srcId="{1CE821A6-5519-42FC-BC31-68625D4E8D0E}" destId="{077ADE7D-2A35-464B-AD50-C7293758E83A}" srcOrd="3" destOrd="0" parTransId="{B4517B88-1BB2-4FA2-99D8-1B6A25485DD5}" sibTransId="{35A6FA43-59FC-40A6-8837-7FCC22144B75}"/>
    <dgm:cxn modelId="{C5ECE1D9-CF52-463F-A3B0-9538E82A2C12}" srcId="{1CE821A6-5519-42FC-BC31-68625D4E8D0E}" destId="{D48D91A2-0B0C-4F04-8E36-7D52401BC32D}" srcOrd="1" destOrd="0" parTransId="{D7585198-A322-43EE-83E2-5F1A18319EE4}" sibTransId="{2561F26C-300D-4E7D-873B-D8979860EC4E}"/>
    <dgm:cxn modelId="{2A30D7DF-F5FC-44C7-A964-D3DD781C6C77}" srcId="{1CE821A6-5519-42FC-BC31-68625D4E8D0E}" destId="{5FD20080-54AF-4BA8-B350-44F54157D20F}" srcOrd="4" destOrd="0" parTransId="{E08F7A3B-C739-4DED-B9B0-D07F2E755C76}" sibTransId="{74AD0618-9F03-48A1-82CF-E7ADA132BF2C}"/>
    <dgm:cxn modelId="{1BC70FE3-35E7-4A77-A8F9-9B01E458C6D2}" srcId="{1CE821A6-5519-42FC-BC31-68625D4E8D0E}" destId="{C56EB790-7FE8-4B47-8259-FAAD65083DE5}" srcOrd="2" destOrd="0" parTransId="{FD4CEF61-543B-4A2C-A565-4B61CA7C16A7}" sibTransId="{BA21D48C-356C-4DEB-A5FE-5A503017804A}"/>
    <dgm:cxn modelId="{29B362E6-C8B6-44AE-A672-6636043D554F}" type="presOf" srcId="{E334239A-8711-45A0-B552-71F9294BB9A3}" destId="{0206A7C2-052F-4FCA-B675-DE62102C984F}" srcOrd="0" destOrd="0" presId="urn:microsoft.com/office/officeart/2018/5/layout/IconCircleLabelList"/>
    <dgm:cxn modelId="{97EC5D95-F91A-4241-9838-49B2F0CCA4FE}" type="presParOf" srcId="{0C06BEDD-6F84-4D22-90B5-5DCF05C833A4}" destId="{9C0042B1-4953-4194-B92D-8B17C86922E7}" srcOrd="0" destOrd="0" presId="urn:microsoft.com/office/officeart/2018/5/layout/IconCircleLabelList"/>
    <dgm:cxn modelId="{A714067A-D920-42B9-BF7B-9FB12A9B10EC}" type="presParOf" srcId="{9C0042B1-4953-4194-B92D-8B17C86922E7}" destId="{0F9FE2C8-DFFB-4DE0-B2A2-6FB3C25A8335}" srcOrd="0" destOrd="0" presId="urn:microsoft.com/office/officeart/2018/5/layout/IconCircleLabelList"/>
    <dgm:cxn modelId="{BA01827F-4781-4433-B01B-36DA4966BF82}" type="presParOf" srcId="{9C0042B1-4953-4194-B92D-8B17C86922E7}" destId="{32692AF4-8964-4B8F-B355-CCF7F65BBA7C}" srcOrd="1" destOrd="0" presId="urn:microsoft.com/office/officeart/2018/5/layout/IconCircleLabelList"/>
    <dgm:cxn modelId="{2DF3351E-0069-4932-BD25-8419EABDE44C}" type="presParOf" srcId="{9C0042B1-4953-4194-B92D-8B17C86922E7}" destId="{AFD276C1-7D22-4B11-8830-A571514E92E4}" srcOrd="2" destOrd="0" presId="urn:microsoft.com/office/officeart/2018/5/layout/IconCircleLabelList"/>
    <dgm:cxn modelId="{41EA7931-8AAC-4082-82AE-5205FFD38DAF}" type="presParOf" srcId="{9C0042B1-4953-4194-B92D-8B17C86922E7}" destId="{AC290287-A94B-43FC-A8E9-3C6B3B111C65}" srcOrd="3" destOrd="0" presId="urn:microsoft.com/office/officeart/2018/5/layout/IconCircleLabelList"/>
    <dgm:cxn modelId="{71AF118B-10F3-4842-9621-5274E841DBF4}" type="presParOf" srcId="{0C06BEDD-6F84-4D22-90B5-5DCF05C833A4}" destId="{82C62B5B-291B-4CCB-8BEC-D2ECBA70A3C2}" srcOrd="1" destOrd="0" presId="urn:microsoft.com/office/officeart/2018/5/layout/IconCircleLabelList"/>
    <dgm:cxn modelId="{AE7A077E-0103-4CC2-8794-A5BCA14F991E}" type="presParOf" srcId="{0C06BEDD-6F84-4D22-90B5-5DCF05C833A4}" destId="{BAAB97EF-1152-4C0B-8D0F-2F5A87797A8E}" srcOrd="2" destOrd="0" presId="urn:microsoft.com/office/officeart/2018/5/layout/IconCircleLabelList"/>
    <dgm:cxn modelId="{240FA04C-6C5C-4529-A08A-4D171151FFA9}" type="presParOf" srcId="{BAAB97EF-1152-4C0B-8D0F-2F5A87797A8E}" destId="{0530A97F-F6D5-444F-9DAC-E9B1428CA142}" srcOrd="0" destOrd="0" presId="urn:microsoft.com/office/officeart/2018/5/layout/IconCircleLabelList"/>
    <dgm:cxn modelId="{B69E67FF-6888-407B-8A66-3FBDEA40981F}" type="presParOf" srcId="{BAAB97EF-1152-4C0B-8D0F-2F5A87797A8E}" destId="{B636EC28-7F1F-4B90-BB5C-B802E98ECA56}" srcOrd="1" destOrd="0" presId="urn:microsoft.com/office/officeart/2018/5/layout/IconCircleLabelList"/>
    <dgm:cxn modelId="{B503A4C3-FAF8-4DCD-BC84-637C3E7DDDE6}" type="presParOf" srcId="{BAAB97EF-1152-4C0B-8D0F-2F5A87797A8E}" destId="{AB27DEA8-69BC-4543-9E70-FB4251AF8063}" srcOrd="2" destOrd="0" presId="urn:microsoft.com/office/officeart/2018/5/layout/IconCircleLabelList"/>
    <dgm:cxn modelId="{262D1925-EB1D-4F0D-B2CC-6691F166E221}" type="presParOf" srcId="{BAAB97EF-1152-4C0B-8D0F-2F5A87797A8E}" destId="{72E254BE-98B3-487B-8E94-49CAD7294961}" srcOrd="3" destOrd="0" presId="urn:microsoft.com/office/officeart/2018/5/layout/IconCircleLabelList"/>
    <dgm:cxn modelId="{682424F7-2BCE-4727-8162-513EFD68AC3B}" type="presParOf" srcId="{0C06BEDD-6F84-4D22-90B5-5DCF05C833A4}" destId="{8780BD88-45DF-4E74-A5F9-70CA69EEB34D}" srcOrd="3" destOrd="0" presId="urn:microsoft.com/office/officeart/2018/5/layout/IconCircleLabelList"/>
    <dgm:cxn modelId="{7090F32B-8DF9-4989-9062-AC5F317D9A6A}" type="presParOf" srcId="{0C06BEDD-6F84-4D22-90B5-5DCF05C833A4}" destId="{F883E835-F8D6-4099-896B-D20FB8F83530}" srcOrd="4" destOrd="0" presId="urn:microsoft.com/office/officeart/2018/5/layout/IconCircleLabelList"/>
    <dgm:cxn modelId="{A62A4E46-24C0-4A90-A5A4-A5143A3D3952}" type="presParOf" srcId="{F883E835-F8D6-4099-896B-D20FB8F83530}" destId="{43001126-6203-4301-A8B2-193C73F0F891}" srcOrd="0" destOrd="0" presId="urn:microsoft.com/office/officeart/2018/5/layout/IconCircleLabelList"/>
    <dgm:cxn modelId="{74E7DFA9-E861-4776-A8C1-ED1F3CF0D32A}" type="presParOf" srcId="{F883E835-F8D6-4099-896B-D20FB8F83530}" destId="{157BB022-1AEA-4F5E-B7DD-EC53DD22C740}" srcOrd="1" destOrd="0" presId="urn:microsoft.com/office/officeart/2018/5/layout/IconCircleLabelList"/>
    <dgm:cxn modelId="{B2F14C39-ED0E-45F1-BD7A-303154E4FB71}" type="presParOf" srcId="{F883E835-F8D6-4099-896B-D20FB8F83530}" destId="{F46B9AA5-0708-4B64-AD5C-8705C189259C}" srcOrd="2" destOrd="0" presId="urn:microsoft.com/office/officeart/2018/5/layout/IconCircleLabelList"/>
    <dgm:cxn modelId="{BE5B9A40-948B-4DC0-B876-E0842DE7C452}" type="presParOf" srcId="{F883E835-F8D6-4099-896B-D20FB8F83530}" destId="{4A916EB4-7D94-4921-886C-28B0E40D66E2}" srcOrd="3" destOrd="0" presId="urn:microsoft.com/office/officeart/2018/5/layout/IconCircleLabelList"/>
    <dgm:cxn modelId="{C3218BEB-3455-405D-9855-C594B04B603B}" type="presParOf" srcId="{0C06BEDD-6F84-4D22-90B5-5DCF05C833A4}" destId="{6781EDDC-9604-4B79-ADCF-EA75450CCFFD}" srcOrd="5" destOrd="0" presId="urn:microsoft.com/office/officeart/2018/5/layout/IconCircleLabelList"/>
    <dgm:cxn modelId="{1665659B-9536-4BDE-8116-5BEC9C7E22D4}" type="presParOf" srcId="{0C06BEDD-6F84-4D22-90B5-5DCF05C833A4}" destId="{88F51549-82E4-456F-976F-E960F00F25B0}" srcOrd="6" destOrd="0" presId="urn:microsoft.com/office/officeart/2018/5/layout/IconCircleLabelList"/>
    <dgm:cxn modelId="{3550858D-702A-4510-8063-C89A042A4440}" type="presParOf" srcId="{88F51549-82E4-456F-976F-E960F00F25B0}" destId="{C762A8D6-6082-41C9-9F16-F932EEA46BB5}" srcOrd="0" destOrd="0" presId="urn:microsoft.com/office/officeart/2018/5/layout/IconCircleLabelList"/>
    <dgm:cxn modelId="{D8237D90-4EED-476F-9392-A329DF755579}" type="presParOf" srcId="{88F51549-82E4-456F-976F-E960F00F25B0}" destId="{F85C3DC9-C3B1-4D7E-96A2-B4633135C18B}" srcOrd="1" destOrd="0" presId="urn:microsoft.com/office/officeart/2018/5/layout/IconCircleLabelList"/>
    <dgm:cxn modelId="{130A890A-E970-4034-9845-E8335CE22671}" type="presParOf" srcId="{88F51549-82E4-456F-976F-E960F00F25B0}" destId="{95D02443-6202-45C3-AD30-71AFC7E20446}" srcOrd="2" destOrd="0" presId="urn:microsoft.com/office/officeart/2018/5/layout/IconCircleLabelList"/>
    <dgm:cxn modelId="{F87FBA79-8714-4F5E-A758-8982D0B55B85}" type="presParOf" srcId="{88F51549-82E4-456F-976F-E960F00F25B0}" destId="{23E1773D-7AC3-4169-AC6D-7FD90238672B}" srcOrd="3" destOrd="0" presId="urn:microsoft.com/office/officeart/2018/5/layout/IconCircleLabelList"/>
    <dgm:cxn modelId="{D9BF621B-1618-4E56-AFDE-C83160C32B6B}" type="presParOf" srcId="{0C06BEDD-6F84-4D22-90B5-5DCF05C833A4}" destId="{823C1DC7-771A-4E55-9608-CAED22F73666}" srcOrd="7" destOrd="0" presId="urn:microsoft.com/office/officeart/2018/5/layout/IconCircleLabelList"/>
    <dgm:cxn modelId="{9CF80EE1-C292-442E-9D46-92122AE16598}" type="presParOf" srcId="{0C06BEDD-6F84-4D22-90B5-5DCF05C833A4}" destId="{FE8D83E4-E574-42ED-809B-CB26B6264799}" srcOrd="8" destOrd="0" presId="urn:microsoft.com/office/officeart/2018/5/layout/IconCircleLabelList"/>
    <dgm:cxn modelId="{F39FC150-ABE4-4F67-9B13-E4A153B5B31E}" type="presParOf" srcId="{FE8D83E4-E574-42ED-809B-CB26B6264799}" destId="{D1E4A78A-0D85-4A6E-A53A-4A1291B9A72D}" srcOrd="0" destOrd="0" presId="urn:microsoft.com/office/officeart/2018/5/layout/IconCircleLabelList"/>
    <dgm:cxn modelId="{B4539D6A-722D-4CBD-9E0C-431FF14E0615}" type="presParOf" srcId="{FE8D83E4-E574-42ED-809B-CB26B6264799}" destId="{39BBEDD4-F490-46E2-BA8C-DA444172439A}" srcOrd="1" destOrd="0" presId="urn:microsoft.com/office/officeart/2018/5/layout/IconCircleLabelList"/>
    <dgm:cxn modelId="{DABCE754-A7DE-48A1-8A16-EC2386BAA131}" type="presParOf" srcId="{FE8D83E4-E574-42ED-809B-CB26B6264799}" destId="{E7E48A72-3E01-4989-89FB-1F4E0CE5FF85}" srcOrd="2" destOrd="0" presId="urn:microsoft.com/office/officeart/2018/5/layout/IconCircleLabelList"/>
    <dgm:cxn modelId="{39D9DB11-B41B-4BEB-A19F-117091269955}" type="presParOf" srcId="{FE8D83E4-E574-42ED-809B-CB26B6264799}" destId="{7FF55A23-E781-4E45-86A0-C5E0EFEDD13C}" srcOrd="3" destOrd="0" presId="urn:microsoft.com/office/officeart/2018/5/layout/IconCircleLabelList"/>
    <dgm:cxn modelId="{187E9780-705C-4666-8F42-97FA8D2FA0C5}" type="presParOf" srcId="{0C06BEDD-6F84-4D22-90B5-5DCF05C833A4}" destId="{1F3ABB65-FA67-42B1-8DB9-D0896B255A33}" srcOrd="9" destOrd="0" presId="urn:microsoft.com/office/officeart/2018/5/layout/IconCircleLabelList"/>
    <dgm:cxn modelId="{2A438C44-8881-4149-900F-317CEBA9A400}" type="presParOf" srcId="{0C06BEDD-6F84-4D22-90B5-5DCF05C833A4}" destId="{A3548AE7-D398-4FF9-BD5C-0FC9AA98880C}" srcOrd="10" destOrd="0" presId="urn:microsoft.com/office/officeart/2018/5/layout/IconCircleLabelList"/>
    <dgm:cxn modelId="{F35966FF-E240-46B7-99E9-836EEC129DD3}" type="presParOf" srcId="{A3548AE7-D398-4FF9-BD5C-0FC9AA98880C}" destId="{5F4DBE74-1FFF-47D9-8F00-A3AA366F5956}" srcOrd="0" destOrd="0" presId="urn:microsoft.com/office/officeart/2018/5/layout/IconCircleLabelList"/>
    <dgm:cxn modelId="{732FFE66-A996-4698-8414-57B1F35D9E3A}" type="presParOf" srcId="{A3548AE7-D398-4FF9-BD5C-0FC9AA98880C}" destId="{BB847920-0634-4F45-9111-6CD2D918EFA9}" srcOrd="1" destOrd="0" presId="urn:microsoft.com/office/officeart/2018/5/layout/IconCircleLabelList"/>
    <dgm:cxn modelId="{C44EE15F-1757-411F-ACF8-C75B0238B8D5}" type="presParOf" srcId="{A3548AE7-D398-4FF9-BD5C-0FC9AA98880C}" destId="{901A3B8A-D176-4D5B-A9E4-96D43F77975B}" srcOrd="2" destOrd="0" presId="urn:microsoft.com/office/officeart/2018/5/layout/IconCircleLabelList"/>
    <dgm:cxn modelId="{8AA629F1-0490-48B7-A322-5694B37027D3}" type="presParOf" srcId="{A3548AE7-D398-4FF9-BD5C-0FC9AA98880C}" destId="{0206A7C2-052F-4FCA-B675-DE62102C984F}" srcOrd="3" destOrd="0" presId="urn:microsoft.com/office/officeart/2018/5/layout/IconCircleLabelList"/>
    <dgm:cxn modelId="{7BEBAE08-A768-487C-8D9D-D1B6996EA970}" type="presParOf" srcId="{0C06BEDD-6F84-4D22-90B5-5DCF05C833A4}" destId="{C0573DA4-D2F6-4415-9C87-34AEA1A29005}" srcOrd="11" destOrd="0" presId="urn:microsoft.com/office/officeart/2018/5/layout/IconCircleLabelList"/>
    <dgm:cxn modelId="{F6B860D0-F6DF-44E1-AAF8-AB384E58BBA2}" type="presParOf" srcId="{0C06BEDD-6F84-4D22-90B5-5DCF05C833A4}" destId="{51A71F16-97F9-462D-9D64-051F2BE41AF4}" srcOrd="12" destOrd="0" presId="urn:microsoft.com/office/officeart/2018/5/layout/IconCircleLabelList"/>
    <dgm:cxn modelId="{A4920373-58A5-408A-8BDE-CF32BEC9A16C}" type="presParOf" srcId="{51A71F16-97F9-462D-9D64-051F2BE41AF4}" destId="{47229FF1-3328-4DBD-8862-502651A26627}" srcOrd="0" destOrd="0" presId="urn:microsoft.com/office/officeart/2018/5/layout/IconCircleLabelList"/>
    <dgm:cxn modelId="{288540B2-1D09-47A1-82DB-89565C1148FB}" type="presParOf" srcId="{51A71F16-97F9-462D-9D64-051F2BE41AF4}" destId="{D1F75E26-A5FF-4AAF-94AB-51084D76CC27}" srcOrd="1" destOrd="0" presId="urn:microsoft.com/office/officeart/2018/5/layout/IconCircleLabelList"/>
    <dgm:cxn modelId="{D0AC1B70-8325-487C-B7FE-7E8A55363E6B}" type="presParOf" srcId="{51A71F16-97F9-462D-9D64-051F2BE41AF4}" destId="{5745FD0A-7E90-4C99-89AB-36055C3C73C7}" srcOrd="2" destOrd="0" presId="urn:microsoft.com/office/officeart/2018/5/layout/IconCircleLabelList"/>
    <dgm:cxn modelId="{9AE142BB-2A17-47D6-995E-C76B03026131}" type="presParOf" srcId="{51A71F16-97F9-462D-9D64-051F2BE41AF4}" destId="{360C6F8B-4E8D-4DD0-8083-E29E4E004CE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4FC57-E0B8-4B2F-81E3-B6BFA7ED0F8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6380C3-A3D0-4E2E-BD8C-C1615CEA8191}">
      <dgm:prSet custT="1"/>
      <dgm:spPr/>
      <dgm:t>
        <a:bodyPr/>
        <a:lstStyle/>
        <a:p>
          <a:r>
            <a:rPr lang="en-US" sz="1600" dirty="0"/>
            <a:t>Historically, Morehouse has conferred more bachelor's degrees on black males than any other institution in the nation. </a:t>
          </a:r>
        </a:p>
      </dgm:t>
    </dgm:pt>
    <dgm:pt modelId="{D724DFB2-DECD-441C-A092-4CA8E58DBB5C}" type="parTrans" cxnId="{502EA681-5CFC-4462-AE1A-6E781E525FAD}">
      <dgm:prSet/>
      <dgm:spPr/>
      <dgm:t>
        <a:bodyPr/>
        <a:lstStyle/>
        <a:p>
          <a:endParaRPr lang="en-US"/>
        </a:p>
      </dgm:t>
    </dgm:pt>
    <dgm:pt modelId="{B8B01652-2006-4183-ACCC-F2A599B3AC53}" type="sibTrans" cxnId="{502EA681-5CFC-4462-AE1A-6E781E525FAD}">
      <dgm:prSet/>
      <dgm:spPr/>
      <dgm:t>
        <a:bodyPr/>
        <a:lstStyle/>
        <a:p>
          <a:endParaRPr lang="en-US"/>
        </a:p>
      </dgm:t>
    </dgm:pt>
    <dgm:pt modelId="{FFF716FD-D18C-45E6-9D55-5A69365844B5}">
      <dgm:prSet/>
      <dgm:spPr/>
      <dgm:t>
        <a:bodyPr/>
        <a:lstStyle/>
        <a:p>
          <a:r>
            <a:rPr lang="en-US" dirty="0"/>
            <a:t>Morehouse is one of only four Historically Black Colleges ranked in the Top Tier among the nation's Best Liberal Arts Colleges.</a:t>
          </a:r>
        </a:p>
      </dgm:t>
    </dgm:pt>
    <dgm:pt modelId="{98C08B7A-4E27-4439-96E6-C80001048320}" type="parTrans" cxnId="{7329CA04-394E-4758-AECB-39F422E98798}">
      <dgm:prSet/>
      <dgm:spPr/>
      <dgm:t>
        <a:bodyPr/>
        <a:lstStyle/>
        <a:p>
          <a:endParaRPr lang="en-US"/>
        </a:p>
      </dgm:t>
    </dgm:pt>
    <dgm:pt modelId="{02F8A6E2-206C-404D-BBF3-089244928D2D}" type="sibTrans" cxnId="{7329CA04-394E-4758-AECB-39F422E98798}">
      <dgm:prSet/>
      <dgm:spPr/>
      <dgm:t>
        <a:bodyPr/>
        <a:lstStyle/>
        <a:p>
          <a:endParaRPr lang="en-US"/>
        </a:p>
      </dgm:t>
    </dgm:pt>
    <dgm:pt modelId="{5E0E4BFC-707B-4A9C-8D93-9EA91F3300D0}">
      <dgm:prSet/>
      <dgm:spPr/>
      <dgm:t>
        <a:bodyPr/>
        <a:lstStyle/>
        <a:p>
          <a:r>
            <a:rPr lang="en-US" dirty="0"/>
            <a:t>Morehouse is the top feeder school for African American men who enter Harvard Business and Law Schools.</a:t>
          </a:r>
        </a:p>
      </dgm:t>
    </dgm:pt>
    <dgm:pt modelId="{81CF0691-EE8D-4C87-AA9B-9766BEE85EE1}" type="parTrans" cxnId="{C6B76E9C-934F-4926-884B-277008CC0849}">
      <dgm:prSet/>
      <dgm:spPr/>
      <dgm:t>
        <a:bodyPr/>
        <a:lstStyle/>
        <a:p>
          <a:endParaRPr lang="en-US"/>
        </a:p>
      </dgm:t>
    </dgm:pt>
    <dgm:pt modelId="{E3D88369-A7EC-4494-94C4-BDA73613F2A8}" type="sibTrans" cxnId="{C6B76E9C-934F-4926-884B-277008CC0849}">
      <dgm:prSet/>
      <dgm:spPr/>
      <dgm:t>
        <a:bodyPr/>
        <a:lstStyle/>
        <a:p>
          <a:endParaRPr lang="en-US"/>
        </a:p>
      </dgm:t>
    </dgm:pt>
    <dgm:pt modelId="{C395B7B6-3C3E-4E5D-ABF0-A888D3A51DB7}">
      <dgm:prSet/>
      <dgm:spPr/>
      <dgm:t>
        <a:bodyPr/>
        <a:lstStyle/>
        <a:p>
          <a:r>
            <a:rPr lang="en-US" dirty="0"/>
            <a:t>Morehouse College is the largest producer of African American men who eventually earned PhDs in the fields of Science, Technology, Engineering, and Mathematics.</a:t>
          </a:r>
        </a:p>
      </dgm:t>
    </dgm:pt>
    <dgm:pt modelId="{B3E0E6CA-AB64-4A00-80C8-527D99F8BC51}" type="parTrans" cxnId="{50D76A98-DEA7-4A2D-B895-7425B6109230}">
      <dgm:prSet/>
      <dgm:spPr/>
      <dgm:t>
        <a:bodyPr/>
        <a:lstStyle/>
        <a:p>
          <a:endParaRPr lang="en-US"/>
        </a:p>
      </dgm:t>
    </dgm:pt>
    <dgm:pt modelId="{683DD2E0-040C-4341-A3EC-18FFC6E886F3}" type="sibTrans" cxnId="{50D76A98-DEA7-4A2D-B895-7425B6109230}">
      <dgm:prSet/>
      <dgm:spPr/>
      <dgm:t>
        <a:bodyPr/>
        <a:lstStyle/>
        <a:p>
          <a:endParaRPr lang="en-US"/>
        </a:p>
      </dgm:t>
    </dgm:pt>
    <dgm:pt modelId="{AC929E1F-40EC-490A-B8BF-9D75246EBAA8}">
      <dgm:prSet/>
      <dgm:spPr/>
      <dgm:t>
        <a:bodyPr/>
        <a:lstStyle/>
        <a:p>
          <a:r>
            <a:rPr lang="en-US" dirty="0"/>
            <a:t>Variety Magazine recently named Morehouse’s CTEMS (Cinema, Television and Emerging Media Studies) Program as one of the best film schools of 2019.</a:t>
          </a:r>
        </a:p>
      </dgm:t>
    </dgm:pt>
    <dgm:pt modelId="{C87A5A2D-4DA3-4C35-B80D-E6D4AF980713}" type="parTrans" cxnId="{0F596B0F-052A-45EB-B70B-14232E94470E}">
      <dgm:prSet/>
      <dgm:spPr/>
      <dgm:t>
        <a:bodyPr/>
        <a:lstStyle/>
        <a:p>
          <a:endParaRPr lang="en-US"/>
        </a:p>
      </dgm:t>
    </dgm:pt>
    <dgm:pt modelId="{A57601DE-F236-4259-B15D-F4522C1D267A}" type="sibTrans" cxnId="{0F596B0F-052A-45EB-B70B-14232E94470E}">
      <dgm:prSet/>
      <dgm:spPr/>
      <dgm:t>
        <a:bodyPr/>
        <a:lstStyle/>
        <a:p>
          <a:endParaRPr lang="en-US"/>
        </a:p>
      </dgm:t>
    </dgm:pt>
    <dgm:pt modelId="{AD35C73F-A16E-4469-83C9-2C5FA3D85AFF}">
      <dgm:prSet/>
      <dgm:spPr/>
      <dgm:t>
        <a:bodyPr/>
        <a:lstStyle/>
        <a:p>
          <a:r>
            <a:rPr lang="en-US" dirty="0"/>
            <a:t>Morehouse has produced the third-highest amount of black venture capitalists. More than Yale and Penn, and only trailing Stanford and Harvard.</a:t>
          </a:r>
        </a:p>
      </dgm:t>
    </dgm:pt>
    <dgm:pt modelId="{B6E2B3E7-30E5-4A40-A490-3E47CD298892}" type="parTrans" cxnId="{519DD0A5-5709-44C2-A629-9B51034CFFEC}">
      <dgm:prSet/>
      <dgm:spPr/>
      <dgm:t>
        <a:bodyPr/>
        <a:lstStyle/>
        <a:p>
          <a:endParaRPr lang="en-US"/>
        </a:p>
      </dgm:t>
    </dgm:pt>
    <dgm:pt modelId="{5620E31B-5C07-4E85-B24B-F5E93B950DEB}" type="sibTrans" cxnId="{519DD0A5-5709-44C2-A629-9B51034CFFEC}">
      <dgm:prSet/>
      <dgm:spPr/>
      <dgm:t>
        <a:bodyPr/>
        <a:lstStyle/>
        <a:p>
          <a:endParaRPr lang="en-US"/>
        </a:p>
      </dgm:t>
    </dgm:pt>
    <dgm:pt modelId="{453C438C-E810-44AD-9EF5-595FB0CD6554}" type="pres">
      <dgm:prSet presAssocID="{6D84FC57-E0B8-4B2F-81E3-B6BFA7ED0F83}" presName="root" presStyleCnt="0">
        <dgm:presLayoutVars>
          <dgm:dir/>
          <dgm:resizeHandles val="exact"/>
        </dgm:presLayoutVars>
      </dgm:prSet>
      <dgm:spPr/>
    </dgm:pt>
    <dgm:pt modelId="{520CB1C5-FCF3-4662-84AD-9443B4FE42AE}" type="pres">
      <dgm:prSet presAssocID="{DF6380C3-A3D0-4E2E-BD8C-C1615CEA8191}" presName="compNode" presStyleCnt="0"/>
      <dgm:spPr/>
    </dgm:pt>
    <dgm:pt modelId="{9CE58303-6B57-4747-A4D2-6C0B703D8E8B}" type="pres">
      <dgm:prSet presAssocID="{DF6380C3-A3D0-4E2E-BD8C-C1615CEA8191}" presName="bgRect" presStyleLbl="bgShp" presStyleIdx="0" presStyleCnt="6"/>
      <dgm:spPr/>
    </dgm:pt>
    <dgm:pt modelId="{E3B16030-792A-4ED4-9A91-323324D69B66}" type="pres">
      <dgm:prSet presAssocID="{DF6380C3-A3D0-4E2E-BD8C-C1615CEA8191}" presName="iconRect" presStyleLbl="node1" presStyleIdx="0" presStyleCnt="6" custLinFactY="490418" custLinFactNeighborX="-7297" custLinFactNeighborY="500000"/>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story"/>
        </a:ext>
      </dgm:extLst>
    </dgm:pt>
    <dgm:pt modelId="{688F5898-9666-4815-BA9C-20038871C3F1}" type="pres">
      <dgm:prSet presAssocID="{DF6380C3-A3D0-4E2E-BD8C-C1615CEA8191}" presName="spaceRect" presStyleCnt="0"/>
      <dgm:spPr/>
    </dgm:pt>
    <dgm:pt modelId="{9F85E1C6-F3A0-4240-8279-099394190023}" type="pres">
      <dgm:prSet presAssocID="{DF6380C3-A3D0-4E2E-BD8C-C1615CEA8191}" presName="parTx" presStyleLbl="revTx" presStyleIdx="0" presStyleCnt="6">
        <dgm:presLayoutVars>
          <dgm:chMax val="0"/>
          <dgm:chPref val="0"/>
        </dgm:presLayoutVars>
      </dgm:prSet>
      <dgm:spPr/>
    </dgm:pt>
    <dgm:pt modelId="{3CA05A9B-D26E-4306-B6BC-A966F9F02B1A}" type="pres">
      <dgm:prSet presAssocID="{B8B01652-2006-4183-ACCC-F2A599B3AC53}" presName="sibTrans" presStyleCnt="0"/>
      <dgm:spPr/>
    </dgm:pt>
    <dgm:pt modelId="{5BC570E4-4340-4E5D-8556-B9B159015CFF}" type="pres">
      <dgm:prSet presAssocID="{FFF716FD-D18C-45E6-9D55-5A69365844B5}" presName="compNode" presStyleCnt="0"/>
      <dgm:spPr/>
    </dgm:pt>
    <dgm:pt modelId="{57D106D2-2415-4634-9C52-102DD8391495}" type="pres">
      <dgm:prSet presAssocID="{FFF716FD-D18C-45E6-9D55-5A69365844B5}" presName="bgRect" presStyleLbl="bgShp" presStyleIdx="1" presStyleCnt="6"/>
      <dgm:spPr/>
    </dgm:pt>
    <dgm:pt modelId="{2D904CCC-2376-4E3F-9B8D-FCE0BA4B43CA}" type="pres">
      <dgm:prSet presAssocID="{FFF716FD-D18C-45E6-9D55-5A69365844B5}"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ricReportLibrary"/>
        </a:ext>
      </dgm:extLst>
    </dgm:pt>
    <dgm:pt modelId="{CC7E22A0-8818-41D1-95BA-E70392DFF300}" type="pres">
      <dgm:prSet presAssocID="{FFF716FD-D18C-45E6-9D55-5A69365844B5}" presName="spaceRect" presStyleCnt="0"/>
      <dgm:spPr/>
    </dgm:pt>
    <dgm:pt modelId="{D6D0937A-39BF-44EF-8092-4B511C42E430}" type="pres">
      <dgm:prSet presAssocID="{FFF716FD-D18C-45E6-9D55-5A69365844B5}" presName="parTx" presStyleLbl="revTx" presStyleIdx="1" presStyleCnt="6">
        <dgm:presLayoutVars>
          <dgm:chMax val="0"/>
          <dgm:chPref val="0"/>
        </dgm:presLayoutVars>
      </dgm:prSet>
      <dgm:spPr/>
    </dgm:pt>
    <dgm:pt modelId="{20496ED5-DA5A-43FD-9ADE-06B518776E0C}" type="pres">
      <dgm:prSet presAssocID="{02F8A6E2-206C-404D-BBF3-089244928D2D}" presName="sibTrans" presStyleCnt="0"/>
      <dgm:spPr/>
    </dgm:pt>
    <dgm:pt modelId="{FD4F4FAF-3819-4B14-9092-E48510E8C302}" type="pres">
      <dgm:prSet presAssocID="{5E0E4BFC-707B-4A9C-8D93-9EA91F3300D0}" presName="compNode" presStyleCnt="0"/>
      <dgm:spPr/>
    </dgm:pt>
    <dgm:pt modelId="{5788F4DB-FECA-42EB-8631-5DBF76D209CF}" type="pres">
      <dgm:prSet presAssocID="{5E0E4BFC-707B-4A9C-8D93-9EA91F3300D0}" presName="bgRect" presStyleLbl="bgShp" presStyleIdx="2" presStyleCnt="6"/>
      <dgm:spPr/>
    </dgm:pt>
    <dgm:pt modelId="{1782416F-3366-4405-9F96-B0137E0FD561}" type="pres">
      <dgm:prSet presAssocID="{5E0E4BFC-707B-4A9C-8D93-9EA91F3300D0}"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ducation"/>
        </a:ext>
      </dgm:extLst>
    </dgm:pt>
    <dgm:pt modelId="{1B0BED0C-E111-47D3-9406-61B6C465F35C}" type="pres">
      <dgm:prSet presAssocID="{5E0E4BFC-707B-4A9C-8D93-9EA91F3300D0}" presName="spaceRect" presStyleCnt="0"/>
      <dgm:spPr/>
    </dgm:pt>
    <dgm:pt modelId="{5CD3781C-8503-462F-8BEF-A5F220EC28D6}" type="pres">
      <dgm:prSet presAssocID="{5E0E4BFC-707B-4A9C-8D93-9EA91F3300D0}" presName="parTx" presStyleLbl="revTx" presStyleIdx="2" presStyleCnt="6">
        <dgm:presLayoutVars>
          <dgm:chMax val="0"/>
          <dgm:chPref val="0"/>
        </dgm:presLayoutVars>
      </dgm:prSet>
      <dgm:spPr/>
    </dgm:pt>
    <dgm:pt modelId="{7166A9C9-272A-4FFD-830F-B274BB9EC06D}" type="pres">
      <dgm:prSet presAssocID="{E3D88369-A7EC-4494-94C4-BDA73613F2A8}" presName="sibTrans" presStyleCnt="0"/>
      <dgm:spPr/>
    </dgm:pt>
    <dgm:pt modelId="{DF1B59A2-D65A-4778-99DC-7F9909F30AD6}" type="pres">
      <dgm:prSet presAssocID="{C395B7B6-3C3E-4E5D-ABF0-A888D3A51DB7}" presName="compNode" presStyleCnt="0"/>
      <dgm:spPr/>
    </dgm:pt>
    <dgm:pt modelId="{139CA2F7-76DC-4B7D-A7FF-2971946DEBF6}" type="pres">
      <dgm:prSet presAssocID="{C395B7B6-3C3E-4E5D-ABF0-A888D3A51DB7}" presName="bgRect" presStyleLbl="bgShp" presStyleIdx="3" presStyleCnt="6"/>
      <dgm:spPr/>
    </dgm:pt>
    <dgm:pt modelId="{AD6C00D6-C56F-47CB-BE18-4D04C9142E2C}" type="pres">
      <dgm:prSet presAssocID="{C395B7B6-3C3E-4E5D-ABF0-A888D3A51DB7}" presName="iconRect" presStyleLbl="node1" presStyleIdx="3" presStyleCnt="6" custLinFactY="100000" custLinFactNeighborX="35578" custLinFactNeighborY="143949"/>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2"/>
        </a:ext>
      </dgm:extLst>
    </dgm:pt>
    <dgm:pt modelId="{C8C2C323-6B34-4F6B-BB21-8A833319F204}" type="pres">
      <dgm:prSet presAssocID="{C395B7B6-3C3E-4E5D-ABF0-A888D3A51DB7}" presName="spaceRect" presStyleCnt="0"/>
      <dgm:spPr/>
    </dgm:pt>
    <dgm:pt modelId="{0A5C6CB3-55BC-45CF-8317-03038A256856}" type="pres">
      <dgm:prSet presAssocID="{C395B7B6-3C3E-4E5D-ABF0-A888D3A51DB7}" presName="parTx" presStyleLbl="revTx" presStyleIdx="3" presStyleCnt="6">
        <dgm:presLayoutVars>
          <dgm:chMax val="0"/>
          <dgm:chPref val="0"/>
        </dgm:presLayoutVars>
      </dgm:prSet>
      <dgm:spPr/>
    </dgm:pt>
    <dgm:pt modelId="{66CD16CA-B392-4E5B-9DA9-7B5DBA4640D9}" type="pres">
      <dgm:prSet presAssocID="{683DD2E0-040C-4341-A3EC-18FFC6E886F3}" presName="sibTrans" presStyleCnt="0"/>
      <dgm:spPr/>
    </dgm:pt>
    <dgm:pt modelId="{BA0A4FD1-7C1C-40B9-89B0-12B868A9C31E}" type="pres">
      <dgm:prSet presAssocID="{AC929E1F-40EC-490A-B8BF-9D75246EBAA8}" presName="compNode" presStyleCnt="0"/>
      <dgm:spPr/>
    </dgm:pt>
    <dgm:pt modelId="{36AC08BB-C2CC-4E75-BE1B-EAD910892758}" type="pres">
      <dgm:prSet presAssocID="{AC929E1F-40EC-490A-B8BF-9D75246EBAA8}" presName="bgRect" presStyleLbl="bgShp" presStyleIdx="4" presStyleCnt="6"/>
      <dgm:spPr/>
    </dgm:pt>
    <dgm:pt modelId="{42058554-7996-4A0D-ACC4-614CDE6235F6}" type="pres">
      <dgm:prSet presAssocID="{AC929E1F-40EC-490A-B8BF-9D75246EBAA8}" presName="iconRect" presStyleLbl="node1" presStyleIdx="4" presStyleCnt="6" custLinFactY="100000" custLinFactNeighborX="-5410" custLinFactNeighborY="13466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Outline"/>
        </a:ext>
      </dgm:extLst>
    </dgm:pt>
    <dgm:pt modelId="{EEB9E921-29CE-4E1E-98D0-7CDB733A63D9}" type="pres">
      <dgm:prSet presAssocID="{AC929E1F-40EC-490A-B8BF-9D75246EBAA8}" presName="spaceRect" presStyleCnt="0"/>
      <dgm:spPr/>
    </dgm:pt>
    <dgm:pt modelId="{D486A40D-8BD6-4F9B-8210-498018239737}" type="pres">
      <dgm:prSet presAssocID="{AC929E1F-40EC-490A-B8BF-9D75246EBAA8}" presName="parTx" presStyleLbl="revTx" presStyleIdx="4" presStyleCnt="6">
        <dgm:presLayoutVars>
          <dgm:chMax val="0"/>
          <dgm:chPref val="0"/>
        </dgm:presLayoutVars>
      </dgm:prSet>
      <dgm:spPr/>
    </dgm:pt>
    <dgm:pt modelId="{5251B763-C27B-4AD7-874B-F8A06746A781}" type="pres">
      <dgm:prSet presAssocID="{A57601DE-F236-4259-B15D-F4522C1D267A}" presName="sibTrans" presStyleCnt="0"/>
      <dgm:spPr/>
    </dgm:pt>
    <dgm:pt modelId="{60750E30-D981-47CB-9232-238DD9066E4D}" type="pres">
      <dgm:prSet presAssocID="{AD35C73F-A16E-4469-83C9-2C5FA3D85AFF}" presName="compNode" presStyleCnt="0"/>
      <dgm:spPr/>
    </dgm:pt>
    <dgm:pt modelId="{4B8E9720-F143-431E-85D5-1FF8F04C96C5}" type="pres">
      <dgm:prSet presAssocID="{AD35C73F-A16E-4469-83C9-2C5FA3D85AFF}" presName="bgRect" presStyleLbl="bgShp" presStyleIdx="5" presStyleCnt="6"/>
      <dgm:spPr/>
    </dgm:pt>
    <dgm:pt modelId="{CE66C696-0D3F-4403-BAF6-9B6AED4743F4}" type="pres">
      <dgm:prSet presAssocID="{AD35C73F-A16E-4469-83C9-2C5FA3D85AFF}" presName="iconRect" presStyleLbl="node1" presStyleIdx="5" presStyleCnt="6" custLinFactY="-600000" custLinFactNeighborX="-12624" custLinFactNeighborY="-65259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amily"/>
        </a:ext>
      </dgm:extLst>
    </dgm:pt>
    <dgm:pt modelId="{63E15D62-72FC-4A29-A087-840349F3BF23}" type="pres">
      <dgm:prSet presAssocID="{AD35C73F-A16E-4469-83C9-2C5FA3D85AFF}" presName="spaceRect" presStyleCnt="0"/>
      <dgm:spPr/>
    </dgm:pt>
    <dgm:pt modelId="{135C94D1-843B-4598-9943-933951F958BF}" type="pres">
      <dgm:prSet presAssocID="{AD35C73F-A16E-4469-83C9-2C5FA3D85AFF}" presName="parTx" presStyleLbl="revTx" presStyleIdx="5" presStyleCnt="6">
        <dgm:presLayoutVars>
          <dgm:chMax val="0"/>
          <dgm:chPref val="0"/>
        </dgm:presLayoutVars>
      </dgm:prSet>
      <dgm:spPr/>
    </dgm:pt>
  </dgm:ptLst>
  <dgm:cxnLst>
    <dgm:cxn modelId="{7329CA04-394E-4758-AECB-39F422E98798}" srcId="{6D84FC57-E0B8-4B2F-81E3-B6BFA7ED0F83}" destId="{FFF716FD-D18C-45E6-9D55-5A69365844B5}" srcOrd="1" destOrd="0" parTransId="{98C08B7A-4E27-4439-96E6-C80001048320}" sibTransId="{02F8A6E2-206C-404D-BBF3-089244928D2D}"/>
    <dgm:cxn modelId="{0F596B0F-052A-45EB-B70B-14232E94470E}" srcId="{6D84FC57-E0B8-4B2F-81E3-B6BFA7ED0F83}" destId="{AC929E1F-40EC-490A-B8BF-9D75246EBAA8}" srcOrd="4" destOrd="0" parTransId="{C87A5A2D-4DA3-4C35-B80D-E6D4AF980713}" sibTransId="{A57601DE-F236-4259-B15D-F4522C1D267A}"/>
    <dgm:cxn modelId="{EFB2761A-E591-4F69-9176-39F890C03686}" type="presOf" srcId="{FFF716FD-D18C-45E6-9D55-5A69365844B5}" destId="{D6D0937A-39BF-44EF-8092-4B511C42E430}" srcOrd="0" destOrd="0" presId="urn:microsoft.com/office/officeart/2018/2/layout/IconVerticalSolidList"/>
    <dgm:cxn modelId="{C624DF41-7EBC-4A71-8962-21C43744BA7C}" type="presOf" srcId="{5E0E4BFC-707B-4A9C-8D93-9EA91F3300D0}" destId="{5CD3781C-8503-462F-8BEF-A5F220EC28D6}" srcOrd="0" destOrd="0" presId="urn:microsoft.com/office/officeart/2018/2/layout/IconVerticalSolidList"/>
    <dgm:cxn modelId="{502EA681-5CFC-4462-AE1A-6E781E525FAD}" srcId="{6D84FC57-E0B8-4B2F-81E3-B6BFA7ED0F83}" destId="{DF6380C3-A3D0-4E2E-BD8C-C1615CEA8191}" srcOrd="0" destOrd="0" parTransId="{D724DFB2-DECD-441C-A092-4CA8E58DBB5C}" sibTransId="{B8B01652-2006-4183-ACCC-F2A599B3AC53}"/>
    <dgm:cxn modelId="{50D76A98-DEA7-4A2D-B895-7425B6109230}" srcId="{6D84FC57-E0B8-4B2F-81E3-B6BFA7ED0F83}" destId="{C395B7B6-3C3E-4E5D-ABF0-A888D3A51DB7}" srcOrd="3" destOrd="0" parTransId="{B3E0E6CA-AB64-4A00-80C8-527D99F8BC51}" sibTransId="{683DD2E0-040C-4341-A3EC-18FFC6E886F3}"/>
    <dgm:cxn modelId="{C6B76E9C-934F-4926-884B-277008CC0849}" srcId="{6D84FC57-E0B8-4B2F-81E3-B6BFA7ED0F83}" destId="{5E0E4BFC-707B-4A9C-8D93-9EA91F3300D0}" srcOrd="2" destOrd="0" parTransId="{81CF0691-EE8D-4C87-AA9B-9766BEE85EE1}" sibTransId="{E3D88369-A7EC-4494-94C4-BDA73613F2A8}"/>
    <dgm:cxn modelId="{519DD0A5-5709-44C2-A629-9B51034CFFEC}" srcId="{6D84FC57-E0B8-4B2F-81E3-B6BFA7ED0F83}" destId="{AD35C73F-A16E-4469-83C9-2C5FA3D85AFF}" srcOrd="5" destOrd="0" parTransId="{B6E2B3E7-30E5-4A40-A490-3E47CD298892}" sibTransId="{5620E31B-5C07-4E85-B24B-F5E93B950DEB}"/>
    <dgm:cxn modelId="{4FC5C5AF-72F2-42AB-9E55-8FBB8875F380}" type="presOf" srcId="{C395B7B6-3C3E-4E5D-ABF0-A888D3A51DB7}" destId="{0A5C6CB3-55BC-45CF-8317-03038A256856}" srcOrd="0" destOrd="0" presId="urn:microsoft.com/office/officeart/2018/2/layout/IconVerticalSolidList"/>
    <dgm:cxn modelId="{C27787DC-8097-459D-97A9-AEEC87997348}" type="presOf" srcId="{AD35C73F-A16E-4469-83C9-2C5FA3D85AFF}" destId="{135C94D1-843B-4598-9943-933951F958BF}" srcOrd="0" destOrd="0" presId="urn:microsoft.com/office/officeart/2018/2/layout/IconVerticalSolidList"/>
    <dgm:cxn modelId="{5EA192E0-6191-4BBE-86A2-214F4F401C2A}" type="presOf" srcId="{6D84FC57-E0B8-4B2F-81E3-B6BFA7ED0F83}" destId="{453C438C-E810-44AD-9EF5-595FB0CD6554}" srcOrd="0" destOrd="0" presId="urn:microsoft.com/office/officeart/2018/2/layout/IconVerticalSolidList"/>
    <dgm:cxn modelId="{F6E8BFE1-2113-4E6C-BDE7-C51485BA4D7E}" type="presOf" srcId="{AC929E1F-40EC-490A-B8BF-9D75246EBAA8}" destId="{D486A40D-8BD6-4F9B-8210-498018239737}" srcOrd="0" destOrd="0" presId="urn:microsoft.com/office/officeart/2018/2/layout/IconVerticalSolidList"/>
    <dgm:cxn modelId="{06A2C7FE-7D02-4CD8-A8B4-FC399972E86A}" type="presOf" srcId="{DF6380C3-A3D0-4E2E-BD8C-C1615CEA8191}" destId="{9F85E1C6-F3A0-4240-8279-099394190023}" srcOrd="0" destOrd="0" presId="urn:microsoft.com/office/officeart/2018/2/layout/IconVerticalSolidList"/>
    <dgm:cxn modelId="{B1D7E9FB-AB8B-4B93-878F-AE8E178FE7FA}" type="presParOf" srcId="{453C438C-E810-44AD-9EF5-595FB0CD6554}" destId="{520CB1C5-FCF3-4662-84AD-9443B4FE42AE}" srcOrd="0" destOrd="0" presId="urn:microsoft.com/office/officeart/2018/2/layout/IconVerticalSolidList"/>
    <dgm:cxn modelId="{C838EAC4-3991-41DB-A9FA-E82F6126FD7C}" type="presParOf" srcId="{520CB1C5-FCF3-4662-84AD-9443B4FE42AE}" destId="{9CE58303-6B57-4747-A4D2-6C0B703D8E8B}" srcOrd="0" destOrd="0" presId="urn:microsoft.com/office/officeart/2018/2/layout/IconVerticalSolidList"/>
    <dgm:cxn modelId="{13B7EDCD-4FF3-4874-9215-5544C8C5CC2E}" type="presParOf" srcId="{520CB1C5-FCF3-4662-84AD-9443B4FE42AE}" destId="{E3B16030-792A-4ED4-9A91-323324D69B66}" srcOrd="1" destOrd="0" presId="urn:microsoft.com/office/officeart/2018/2/layout/IconVerticalSolidList"/>
    <dgm:cxn modelId="{926221EE-FB6D-485E-A656-07C7D47FBC89}" type="presParOf" srcId="{520CB1C5-FCF3-4662-84AD-9443B4FE42AE}" destId="{688F5898-9666-4815-BA9C-20038871C3F1}" srcOrd="2" destOrd="0" presId="urn:microsoft.com/office/officeart/2018/2/layout/IconVerticalSolidList"/>
    <dgm:cxn modelId="{4BFEBCB0-E7DC-45E4-A91A-CCBF9AE13E88}" type="presParOf" srcId="{520CB1C5-FCF3-4662-84AD-9443B4FE42AE}" destId="{9F85E1C6-F3A0-4240-8279-099394190023}" srcOrd="3" destOrd="0" presId="urn:microsoft.com/office/officeart/2018/2/layout/IconVerticalSolidList"/>
    <dgm:cxn modelId="{C1E0B212-C1C7-4E05-8DD8-9A34E4F5C74E}" type="presParOf" srcId="{453C438C-E810-44AD-9EF5-595FB0CD6554}" destId="{3CA05A9B-D26E-4306-B6BC-A966F9F02B1A}" srcOrd="1" destOrd="0" presId="urn:microsoft.com/office/officeart/2018/2/layout/IconVerticalSolidList"/>
    <dgm:cxn modelId="{B6BA10F1-12D9-4600-B6D8-AF8550A59B61}" type="presParOf" srcId="{453C438C-E810-44AD-9EF5-595FB0CD6554}" destId="{5BC570E4-4340-4E5D-8556-B9B159015CFF}" srcOrd="2" destOrd="0" presId="urn:microsoft.com/office/officeart/2018/2/layout/IconVerticalSolidList"/>
    <dgm:cxn modelId="{C3D31074-DE0D-4ED1-AD2C-1CC75D250F07}" type="presParOf" srcId="{5BC570E4-4340-4E5D-8556-B9B159015CFF}" destId="{57D106D2-2415-4634-9C52-102DD8391495}" srcOrd="0" destOrd="0" presId="urn:microsoft.com/office/officeart/2018/2/layout/IconVerticalSolidList"/>
    <dgm:cxn modelId="{B9AA7493-5589-42C5-9880-495F954B95E1}" type="presParOf" srcId="{5BC570E4-4340-4E5D-8556-B9B159015CFF}" destId="{2D904CCC-2376-4E3F-9B8D-FCE0BA4B43CA}" srcOrd="1" destOrd="0" presId="urn:microsoft.com/office/officeart/2018/2/layout/IconVerticalSolidList"/>
    <dgm:cxn modelId="{B6C89C75-7E87-4B97-8265-2D64F3F55A4C}" type="presParOf" srcId="{5BC570E4-4340-4E5D-8556-B9B159015CFF}" destId="{CC7E22A0-8818-41D1-95BA-E70392DFF300}" srcOrd="2" destOrd="0" presId="urn:microsoft.com/office/officeart/2018/2/layout/IconVerticalSolidList"/>
    <dgm:cxn modelId="{72FCA564-92AE-4803-BA32-572E723DE256}" type="presParOf" srcId="{5BC570E4-4340-4E5D-8556-B9B159015CFF}" destId="{D6D0937A-39BF-44EF-8092-4B511C42E430}" srcOrd="3" destOrd="0" presId="urn:microsoft.com/office/officeart/2018/2/layout/IconVerticalSolidList"/>
    <dgm:cxn modelId="{DE04A44D-8204-49AA-915D-2A3CF03F4086}" type="presParOf" srcId="{453C438C-E810-44AD-9EF5-595FB0CD6554}" destId="{20496ED5-DA5A-43FD-9ADE-06B518776E0C}" srcOrd="3" destOrd="0" presId="urn:microsoft.com/office/officeart/2018/2/layout/IconVerticalSolidList"/>
    <dgm:cxn modelId="{A964E73C-11D7-4F0D-BEF7-B0BE7A2BE17D}" type="presParOf" srcId="{453C438C-E810-44AD-9EF5-595FB0CD6554}" destId="{FD4F4FAF-3819-4B14-9092-E48510E8C302}" srcOrd="4" destOrd="0" presId="urn:microsoft.com/office/officeart/2018/2/layout/IconVerticalSolidList"/>
    <dgm:cxn modelId="{CAB60A00-D457-4854-981A-7F36D10FCA7B}" type="presParOf" srcId="{FD4F4FAF-3819-4B14-9092-E48510E8C302}" destId="{5788F4DB-FECA-42EB-8631-5DBF76D209CF}" srcOrd="0" destOrd="0" presId="urn:microsoft.com/office/officeart/2018/2/layout/IconVerticalSolidList"/>
    <dgm:cxn modelId="{48ABE20F-C70C-4EF0-AB14-AAFE591D7886}" type="presParOf" srcId="{FD4F4FAF-3819-4B14-9092-E48510E8C302}" destId="{1782416F-3366-4405-9F96-B0137E0FD561}" srcOrd="1" destOrd="0" presId="urn:microsoft.com/office/officeart/2018/2/layout/IconVerticalSolidList"/>
    <dgm:cxn modelId="{0856883A-DF40-4A00-850C-15752E4E0037}" type="presParOf" srcId="{FD4F4FAF-3819-4B14-9092-E48510E8C302}" destId="{1B0BED0C-E111-47D3-9406-61B6C465F35C}" srcOrd="2" destOrd="0" presId="urn:microsoft.com/office/officeart/2018/2/layout/IconVerticalSolidList"/>
    <dgm:cxn modelId="{CB2BD858-F577-4F61-93D0-E9C018F926A2}" type="presParOf" srcId="{FD4F4FAF-3819-4B14-9092-E48510E8C302}" destId="{5CD3781C-8503-462F-8BEF-A5F220EC28D6}" srcOrd="3" destOrd="0" presId="urn:microsoft.com/office/officeart/2018/2/layout/IconVerticalSolidList"/>
    <dgm:cxn modelId="{901B0D5E-FF06-4E31-AA70-0C89DECCFDDF}" type="presParOf" srcId="{453C438C-E810-44AD-9EF5-595FB0CD6554}" destId="{7166A9C9-272A-4FFD-830F-B274BB9EC06D}" srcOrd="5" destOrd="0" presId="urn:microsoft.com/office/officeart/2018/2/layout/IconVerticalSolidList"/>
    <dgm:cxn modelId="{345EE9FA-71FC-45D8-A2DD-8613E600A54A}" type="presParOf" srcId="{453C438C-E810-44AD-9EF5-595FB0CD6554}" destId="{DF1B59A2-D65A-4778-99DC-7F9909F30AD6}" srcOrd="6" destOrd="0" presId="urn:microsoft.com/office/officeart/2018/2/layout/IconVerticalSolidList"/>
    <dgm:cxn modelId="{B0C5C402-2F0D-4C3C-B8F0-7F24D34F7896}" type="presParOf" srcId="{DF1B59A2-D65A-4778-99DC-7F9909F30AD6}" destId="{139CA2F7-76DC-4B7D-A7FF-2971946DEBF6}" srcOrd="0" destOrd="0" presId="urn:microsoft.com/office/officeart/2018/2/layout/IconVerticalSolidList"/>
    <dgm:cxn modelId="{95A17D3B-9C7B-4A82-9421-683E62457481}" type="presParOf" srcId="{DF1B59A2-D65A-4778-99DC-7F9909F30AD6}" destId="{AD6C00D6-C56F-47CB-BE18-4D04C9142E2C}" srcOrd="1" destOrd="0" presId="urn:microsoft.com/office/officeart/2018/2/layout/IconVerticalSolidList"/>
    <dgm:cxn modelId="{5647915C-6FD8-4DA2-9B6E-E41AAF3A7356}" type="presParOf" srcId="{DF1B59A2-D65A-4778-99DC-7F9909F30AD6}" destId="{C8C2C323-6B34-4F6B-BB21-8A833319F204}" srcOrd="2" destOrd="0" presId="urn:microsoft.com/office/officeart/2018/2/layout/IconVerticalSolidList"/>
    <dgm:cxn modelId="{194DB865-5DD3-4BE4-A7DD-496F9F83D012}" type="presParOf" srcId="{DF1B59A2-D65A-4778-99DC-7F9909F30AD6}" destId="{0A5C6CB3-55BC-45CF-8317-03038A256856}" srcOrd="3" destOrd="0" presId="urn:microsoft.com/office/officeart/2018/2/layout/IconVerticalSolidList"/>
    <dgm:cxn modelId="{264D2C98-0EFE-4CB3-BEC2-6526FFF225C1}" type="presParOf" srcId="{453C438C-E810-44AD-9EF5-595FB0CD6554}" destId="{66CD16CA-B392-4E5B-9DA9-7B5DBA4640D9}" srcOrd="7" destOrd="0" presId="urn:microsoft.com/office/officeart/2018/2/layout/IconVerticalSolidList"/>
    <dgm:cxn modelId="{CBA5D475-80C0-43CD-9CB6-29D1AD72EF95}" type="presParOf" srcId="{453C438C-E810-44AD-9EF5-595FB0CD6554}" destId="{BA0A4FD1-7C1C-40B9-89B0-12B868A9C31E}" srcOrd="8" destOrd="0" presId="urn:microsoft.com/office/officeart/2018/2/layout/IconVerticalSolidList"/>
    <dgm:cxn modelId="{1CD37F08-B292-40D4-8A54-B71D0C1B40C9}" type="presParOf" srcId="{BA0A4FD1-7C1C-40B9-89B0-12B868A9C31E}" destId="{36AC08BB-C2CC-4E75-BE1B-EAD910892758}" srcOrd="0" destOrd="0" presId="urn:microsoft.com/office/officeart/2018/2/layout/IconVerticalSolidList"/>
    <dgm:cxn modelId="{AB4729F6-3083-4103-A178-36EE4BBCEBD3}" type="presParOf" srcId="{BA0A4FD1-7C1C-40B9-89B0-12B868A9C31E}" destId="{42058554-7996-4A0D-ACC4-614CDE6235F6}" srcOrd="1" destOrd="0" presId="urn:microsoft.com/office/officeart/2018/2/layout/IconVerticalSolidList"/>
    <dgm:cxn modelId="{50143E70-220F-4DB0-B101-32131215B2E3}" type="presParOf" srcId="{BA0A4FD1-7C1C-40B9-89B0-12B868A9C31E}" destId="{EEB9E921-29CE-4E1E-98D0-7CDB733A63D9}" srcOrd="2" destOrd="0" presId="urn:microsoft.com/office/officeart/2018/2/layout/IconVerticalSolidList"/>
    <dgm:cxn modelId="{69B1CE0C-8898-4946-9FF7-FD19E73AFCC0}" type="presParOf" srcId="{BA0A4FD1-7C1C-40B9-89B0-12B868A9C31E}" destId="{D486A40D-8BD6-4F9B-8210-498018239737}" srcOrd="3" destOrd="0" presId="urn:microsoft.com/office/officeart/2018/2/layout/IconVerticalSolidList"/>
    <dgm:cxn modelId="{5F490C2B-33FD-4DE0-91A7-53626B3E1632}" type="presParOf" srcId="{453C438C-E810-44AD-9EF5-595FB0CD6554}" destId="{5251B763-C27B-4AD7-874B-F8A06746A781}" srcOrd="9" destOrd="0" presId="urn:microsoft.com/office/officeart/2018/2/layout/IconVerticalSolidList"/>
    <dgm:cxn modelId="{853CC771-72FA-489D-A92F-2DA470EC035C}" type="presParOf" srcId="{453C438C-E810-44AD-9EF5-595FB0CD6554}" destId="{60750E30-D981-47CB-9232-238DD9066E4D}" srcOrd="10" destOrd="0" presId="urn:microsoft.com/office/officeart/2018/2/layout/IconVerticalSolidList"/>
    <dgm:cxn modelId="{296DBC40-C288-476E-B2C3-13E1B66F87E8}" type="presParOf" srcId="{60750E30-D981-47CB-9232-238DD9066E4D}" destId="{4B8E9720-F143-431E-85D5-1FF8F04C96C5}" srcOrd="0" destOrd="0" presId="urn:microsoft.com/office/officeart/2018/2/layout/IconVerticalSolidList"/>
    <dgm:cxn modelId="{9267008A-6C9F-45DF-BD2A-DC7AECE4DBC9}" type="presParOf" srcId="{60750E30-D981-47CB-9232-238DD9066E4D}" destId="{CE66C696-0D3F-4403-BAF6-9B6AED4743F4}" srcOrd="1" destOrd="0" presId="urn:microsoft.com/office/officeart/2018/2/layout/IconVerticalSolidList"/>
    <dgm:cxn modelId="{C9C0DD34-0662-42B6-A659-8F9A892C52E3}" type="presParOf" srcId="{60750E30-D981-47CB-9232-238DD9066E4D}" destId="{63E15D62-72FC-4A29-A087-840349F3BF23}" srcOrd="2" destOrd="0" presId="urn:microsoft.com/office/officeart/2018/2/layout/IconVerticalSolidList"/>
    <dgm:cxn modelId="{2EE6ECC6-BC05-475A-96E9-C5F33E5ED728}" type="presParOf" srcId="{60750E30-D981-47CB-9232-238DD9066E4D}" destId="{135C94D1-843B-4598-9943-933951F958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B38ED9-2D78-4AE5-978C-2C3CDB74506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0CA3A4C-9EB4-4710-BE11-956ED095D4C8}">
      <dgm:prSet/>
      <dgm:spPr/>
      <dgm:t>
        <a:bodyPr/>
        <a:lstStyle/>
        <a:p>
          <a:pPr>
            <a:lnSpc>
              <a:spcPct val="100000"/>
            </a:lnSpc>
            <a:defRPr cap="all"/>
          </a:pPr>
          <a:r>
            <a:rPr lang="en-US" b="1"/>
            <a:t>Admissions Requirements</a:t>
          </a:r>
          <a:endParaRPr lang="en-US"/>
        </a:p>
      </dgm:t>
    </dgm:pt>
    <dgm:pt modelId="{DE8A44E0-3664-4141-9D78-0844BCBA9269}" type="parTrans" cxnId="{D91998C7-11C6-45CE-9B72-7707F63DFC64}">
      <dgm:prSet/>
      <dgm:spPr/>
      <dgm:t>
        <a:bodyPr/>
        <a:lstStyle/>
        <a:p>
          <a:endParaRPr lang="en-US"/>
        </a:p>
      </dgm:t>
    </dgm:pt>
    <dgm:pt modelId="{EB309F69-777E-414D-8E60-5BDF7F999513}" type="sibTrans" cxnId="{D91998C7-11C6-45CE-9B72-7707F63DFC64}">
      <dgm:prSet/>
      <dgm:spPr/>
      <dgm:t>
        <a:bodyPr/>
        <a:lstStyle/>
        <a:p>
          <a:endParaRPr lang="en-US"/>
        </a:p>
      </dgm:t>
    </dgm:pt>
    <dgm:pt modelId="{DD7589DB-85E5-430D-8106-9E988B016B40}">
      <dgm:prSet/>
      <dgm:spPr/>
      <dgm:t>
        <a:bodyPr/>
        <a:lstStyle/>
        <a:p>
          <a:pPr>
            <a:lnSpc>
              <a:spcPct val="100000"/>
            </a:lnSpc>
            <a:defRPr cap="all"/>
          </a:pPr>
          <a:r>
            <a:rPr lang="en-US" b="1"/>
            <a:t>How to apply</a:t>
          </a:r>
          <a:endParaRPr lang="en-US"/>
        </a:p>
      </dgm:t>
    </dgm:pt>
    <dgm:pt modelId="{70196652-628D-4F40-AED9-319AEBFDBE6A}" type="parTrans" cxnId="{46002F2F-DDF3-4278-8C03-7FF7883D2CAF}">
      <dgm:prSet/>
      <dgm:spPr/>
      <dgm:t>
        <a:bodyPr/>
        <a:lstStyle/>
        <a:p>
          <a:endParaRPr lang="en-US"/>
        </a:p>
      </dgm:t>
    </dgm:pt>
    <dgm:pt modelId="{56BE69FB-F9DE-45D6-BEC0-9FDD34D991FB}" type="sibTrans" cxnId="{46002F2F-DDF3-4278-8C03-7FF7883D2CAF}">
      <dgm:prSet/>
      <dgm:spPr/>
      <dgm:t>
        <a:bodyPr/>
        <a:lstStyle/>
        <a:p>
          <a:endParaRPr lang="en-US"/>
        </a:p>
      </dgm:t>
    </dgm:pt>
    <dgm:pt modelId="{C7660EA4-71A1-497A-B550-28F1F1DC3A73}">
      <dgm:prSet/>
      <dgm:spPr/>
      <dgm:t>
        <a:bodyPr/>
        <a:lstStyle/>
        <a:p>
          <a:pPr>
            <a:lnSpc>
              <a:spcPct val="100000"/>
            </a:lnSpc>
            <a:defRPr cap="all"/>
          </a:pPr>
          <a:r>
            <a:rPr lang="en-US" b="1"/>
            <a:t>Deadlines</a:t>
          </a:r>
          <a:endParaRPr lang="en-US"/>
        </a:p>
      </dgm:t>
    </dgm:pt>
    <dgm:pt modelId="{F1E70D79-E21A-4AFA-B596-7CA146B19F89}" type="parTrans" cxnId="{96EDADAD-19D8-47DE-B478-3217B859DE2F}">
      <dgm:prSet/>
      <dgm:spPr/>
      <dgm:t>
        <a:bodyPr/>
        <a:lstStyle/>
        <a:p>
          <a:endParaRPr lang="en-US"/>
        </a:p>
      </dgm:t>
    </dgm:pt>
    <dgm:pt modelId="{0BCFCD18-45C9-4776-BD98-0190C19DC864}" type="sibTrans" cxnId="{96EDADAD-19D8-47DE-B478-3217B859DE2F}">
      <dgm:prSet/>
      <dgm:spPr/>
      <dgm:t>
        <a:bodyPr/>
        <a:lstStyle/>
        <a:p>
          <a:endParaRPr lang="en-US"/>
        </a:p>
      </dgm:t>
    </dgm:pt>
    <dgm:pt modelId="{3FE65032-9A51-435D-8C7B-4D6755F1D1D2}" type="pres">
      <dgm:prSet presAssocID="{C0B38ED9-2D78-4AE5-978C-2C3CDB745065}" presName="root" presStyleCnt="0">
        <dgm:presLayoutVars>
          <dgm:dir/>
          <dgm:resizeHandles val="exact"/>
        </dgm:presLayoutVars>
      </dgm:prSet>
      <dgm:spPr/>
    </dgm:pt>
    <dgm:pt modelId="{F4A1D520-0608-49A8-AD90-F8CFFB431C4F}" type="pres">
      <dgm:prSet presAssocID="{00CA3A4C-9EB4-4710-BE11-956ED095D4C8}" presName="compNode" presStyleCnt="0"/>
      <dgm:spPr/>
    </dgm:pt>
    <dgm:pt modelId="{7F5A6DC7-343D-4277-9ACC-2048806B2C81}" type="pres">
      <dgm:prSet presAssocID="{00CA3A4C-9EB4-4710-BE11-956ED095D4C8}" presName="iconBgRect" presStyleLbl="bgShp" presStyleIdx="0" presStyleCnt="3"/>
      <dgm:spPr/>
    </dgm:pt>
    <dgm:pt modelId="{B87E5D1F-C850-47E0-8D32-03D6692CB646}" type="pres">
      <dgm:prSet presAssocID="{00CA3A4C-9EB4-4710-BE11-956ED095D4C8}"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3741D49D-0C6E-40E6-AC6D-16E33AA37BA6}" type="pres">
      <dgm:prSet presAssocID="{00CA3A4C-9EB4-4710-BE11-956ED095D4C8}" presName="spaceRect" presStyleCnt="0"/>
      <dgm:spPr/>
    </dgm:pt>
    <dgm:pt modelId="{C910AF27-2194-41D8-AE5F-EED869914461}" type="pres">
      <dgm:prSet presAssocID="{00CA3A4C-9EB4-4710-BE11-956ED095D4C8}" presName="textRect" presStyleLbl="revTx" presStyleIdx="0" presStyleCnt="3">
        <dgm:presLayoutVars>
          <dgm:chMax val="1"/>
          <dgm:chPref val="1"/>
        </dgm:presLayoutVars>
      </dgm:prSet>
      <dgm:spPr/>
    </dgm:pt>
    <dgm:pt modelId="{10A16791-F67E-403E-A995-8C877B750947}" type="pres">
      <dgm:prSet presAssocID="{EB309F69-777E-414D-8E60-5BDF7F999513}" presName="sibTrans" presStyleCnt="0"/>
      <dgm:spPr/>
    </dgm:pt>
    <dgm:pt modelId="{D5508E6F-B556-4B59-BB60-D8D91650AAF0}" type="pres">
      <dgm:prSet presAssocID="{DD7589DB-85E5-430D-8106-9E988B016B40}" presName="compNode" presStyleCnt="0"/>
      <dgm:spPr/>
    </dgm:pt>
    <dgm:pt modelId="{32ACA67F-7E5A-4D6A-A9C5-1A57358AC262}" type="pres">
      <dgm:prSet presAssocID="{DD7589DB-85E5-430D-8106-9E988B016B40}" presName="iconBgRect" presStyleLbl="bgShp" presStyleIdx="1" presStyleCnt="3"/>
      <dgm:spPr/>
    </dgm:pt>
    <dgm:pt modelId="{10DF4F6E-E080-404E-855A-F96601778791}" type="pres">
      <dgm:prSet presAssocID="{DD7589DB-85E5-430D-8106-9E988B016B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C66A3FCB-257D-41BB-9C23-DBD5F5D98866}" type="pres">
      <dgm:prSet presAssocID="{DD7589DB-85E5-430D-8106-9E988B016B40}" presName="spaceRect" presStyleCnt="0"/>
      <dgm:spPr/>
    </dgm:pt>
    <dgm:pt modelId="{AF202E48-B58D-49D0-B979-788CF4B77B66}" type="pres">
      <dgm:prSet presAssocID="{DD7589DB-85E5-430D-8106-9E988B016B40}" presName="textRect" presStyleLbl="revTx" presStyleIdx="1" presStyleCnt="3">
        <dgm:presLayoutVars>
          <dgm:chMax val="1"/>
          <dgm:chPref val="1"/>
        </dgm:presLayoutVars>
      </dgm:prSet>
      <dgm:spPr/>
    </dgm:pt>
    <dgm:pt modelId="{4F3BAE72-293C-49E1-8218-CDC8425A4F2A}" type="pres">
      <dgm:prSet presAssocID="{56BE69FB-F9DE-45D6-BEC0-9FDD34D991FB}" presName="sibTrans" presStyleCnt="0"/>
      <dgm:spPr/>
    </dgm:pt>
    <dgm:pt modelId="{D59BC214-4445-41F8-B834-235C8A2DF2FC}" type="pres">
      <dgm:prSet presAssocID="{C7660EA4-71A1-497A-B550-28F1F1DC3A73}" presName="compNode" presStyleCnt="0"/>
      <dgm:spPr/>
    </dgm:pt>
    <dgm:pt modelId="{774EA780-75C1-4585-82D5-0E6345F0388E}" type="pres">
      <dgm:prSet presAssocID="{C7660EA4-71A1-497A-B550-28F1F1DC3A73}" presName="iconBgRect" presStyleLbl="bgShp" presStyleIdx="2" presStyleCnt="3"/>
      <dgm:spPr/>
    </dgm:pt>
    <dgm:pt modelId="{A1BE0246-ADAC-4A72-8935-06F9A5A122A5}" type="pres">
      <dgm:prSet presAssocID="{C7660EA4-71A1-497A-B550-28F1F1DC3A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81700556-A330-4980-A0B6-CDD6E87DC79B}" type="pres">
      <dgm:prSet presAssocID="{C7660EA4-71A1-497A-B550-28F1F1DC3A73}" presName="spaceRect" presStyleCnt="0"/>
      <dgm:spPr/>
    </dgm:pt>
    <dgm:pt modelId="{F35EBD80-87D9-42A9-861E-335F48B5411C}" type="pres">
      <dgm:prSet presAssocID="{C7660EA4-71A1-497A-B550-28F1F1DC3A73}" presName="textRect" presStyleLbl="revTx" presStyleIdx="2" presStyleCnt="3">
        <dgm:presLayoutVars>
          <dgm:chMax val="1"/>
          <dgm:chPref val="1"/>
        </dgm:presLayoutVars>
      </dgm:prSet>
      <dgm:spPr/>
    </dgm:pt>
  </dgm:ptLst>
  <dgm:cxnLst>
    <dgm:cxn modelId="{43BBFA17-DFB3-4ADC-9AA7-3AA02C5BCD36}" type="presOf" srcId="{C7660EA4-71A1-497A-B550-28F1F1DC3A73}" destId="{F35EBD80-87D9-42A9-861E-335F48B5411C}" srcOrd="0" destOrd="0" presId="urn:microsoft.com/office/officeart/2018/5/layout/IconCircleLabelList"/>
    <dgm:cxn modelId="{46002F2F-DDF3-4278-8C03-7FF7883D2CAF}" srcId="{C0B38ED9-2D78-4AE5-978C-2C3CDB745065}" destId="{DD7589DB-85E5-430D-8106-9E988B016B40}" srcOrd="1" destOrd="0" parTransId="{70196652-628D-4F40-AED9-319AEBFDBE6A}" sibTransId="{56BE69FB-F9DE-45D6-BEC0-9FDD34D991FB}"/>
    <dgm:cxn modelId="{C45B04A5-DD3A-48A3-836F-FF4C511D1932}" type="presOf" srcId="{00CA3A4C-9EB4-4710-BE11-956ED095D4C8}" destId="{C910AF27-2194-41D8-AE5F-EED869914461}" srcOrd="0" destOrd="0" presId="urn:microsoft.com/office/officeart/2018/5/layout/IconCircleLabelList"/>
    <dgm:cxn modelId="{2A6F96A9-5B6E-4CB9-808E-BADC28BF53D3}" type="presOf" srcId="{C0B38ED9-2D78-4AE5-978C-2C3CDB745065}" destId="{3FE65032-9A51-435D-8C7B-4D6755F1D1D2}" srcOrd="0" destOrd="0" presId="urn:microsoft.com/office/officeart/2018/5/layout/IconCircleLabelList"/>
    <dgm:cxn modelId="{96EDADAD-19D8-47DE-B478-3217B859DE2F}" srcId="{C0B38ED9-2D78-4AE5-978C-2C3CDB745065}" destId="{C7660EA4-71A1-497A-B550-28F1F1DC3A73}" srcOrd="2" destOrd="0" parTransId="{F1E70D79-E21A-4AFA-B596-7CA146B19F89}" sibTransId="{0BCFCD18-45C9-4776-BD98-0190C19DC864}"/>
    <dgm:cxn modelId="{BD8F16BA-FDF5-4ABD-A58C-3CF44BB79308}" type="presOf" srcId="{DD7589DB-85E5-430D-8106-9E988B016B40}" destId="{AF202E48-B58D-49D0-B979-788CF4B77B66}" srcOrd="0" destOrd="0" presId="urn:microsoft.com/office/officeart/2018/5/layout/IconCircleLabelList"/>
    <dgm:cxn modelId="{D91998C7-11C6-45CE-9B72-7707F63DFC64}" srcId="{C0B38ED9-2D78-4AE5-978C-2C3CDB745065}" destId="{00CA3A4C-9EB4-4710-BE11-956ED095D4C8}" srcOrd="0" destOrd="0" parTransId="{DE8A44E0-3664-4141-9D78-0844BCBA9269}" sibTransId="{EB309F69-777E-414D-8E60-5BDF7F999513}"/>
    <dgm:cxn modelId="{EC614A17-A51B-4144-A9A6-10892F8C060A}" type="presParOf" srcId="{3FE65032-9A51-435D-8C7B-4D6755F1D1D2}" destId="{F4A1D520-0608-49A8-AD90-F8CFFB431C4F}" srcOrd="0" destOrd="0" presId="urn:microsoft.com/office/officeart/2018/5/layout/IconCircleLabelList"/>
    <dgm:cxn modelId="{B8FF6DC9-F53C-4E62-8B63-EDE16F153EF0}" type="presParOf" srcId="{F4A1D520-0608-49A8-AD90-F8CFFB431C4F}" destId="{7F5A6DC7-343D-4277-9ACC-2048806B2C81}" srcOrd="0" destOrd="0" presId="urn:microsoft.com/office/officeart/2018/5/layout/IconCircleLabelList"/>
    <dgm:cxn modelId="{579FBBCF-8A3C-46BC-A2D7-2D90BDEF8108}" type="presParOf" srcId="{F4A1D520-0608-49A8-AD90-F8CFFB431C4F}" destId="{B87E5D1F-C850-47E0-8D32-03D6692CB646}" srcOrd="1" destOrd="0" presId="urn:microsoft.com/office/officeart/2018/5/layout/IconCircleLabelList"/>
    <dgm:cxn modelId="{08162164-78FC-48C2-993E-A233CC26E571}" type="presParOf" srcId="{F4A1D520-0608-49A8-AD90-F8CFFB431C4F}" destId="{3741D49D-0C6E-40E6-AC6D-16E33AA37BA6}" srcOrd="2" destOrd="0" presId="urn:microsoft.com/office/officeart/2018/5/layout/IconCircleLabelList"/>
    <dgm:cxn modelId="{3758A7A1-E201-4B6F-83D1-9203D00C3127}" type="presParOf" srcId="{F4A1D520-0608-49A8-AD90-F8CFFB431C4F}" destId="{C910AF27-2194-41D8-AE5F-EED869914461}" srcOrd="3" destOrd="0" presId="urn:microsoft.com/office/officeart/2018/5/layout/IconCircleLabelList"/>
    <dgm:cxn modelId="{D3DD06ED-0C61-4A1D-9EC2-FA88A9AB4212}" type="presParOf" srcId="{3FE65032-9A51-435D-8C7B-4D6755F1D1D2}" destId="{10A16791-F67E-403E-A995-8C877B750947}" srcOrd="1" destOrd="0" presId="urn:microsoft.com/office/officeart/2018/5/layout/IconCircleLabelList"/>
    <dgm:cxn modelId="{0706F92B-B0B2-4BDA-9762-6477E8A939C2}" type="presParOf" srcId="{3FE65032-9A51-435D-8C7B-4D6755F1D1D2}" destId="{D5508E6F-B556-4B59-BB60-D8D91650AAF0}" srcOrd="2" destOrd="0" presId="urn:microsoft.com/office/officeart/2018/5/layout/IconCircleLabelList"/>
    <dgm:cxn modelId="{D71635F3-E076-4B90-B2AF-E92213F547AF}" type="presParOf" srcId="{D5508E6F-B556-4B59-BB60-D8D91650AAF0}" destId="{32ACA67F-7E5A-4D6A-A9C5-1A57358AC262}" srcOrd="0" destOrd="0" presId="urn:microsoft.com/office/officeart/2018/5/layout/IconCircleLabelList"/>
    <dgm:cxn modelId="{237883F1-AD1A-4149-9C16-A7868C624196}" type="presParOf" srcId="{D5508E6F-B556-4B59-BB60-D8D91650AAF0}" destId="{10DF4F6E-E080-404E-855A-F96601778791}" srcOrd="1" destOrd="0" presId="urn:microsoft.com/office/officeart/2018/5/layout/IconCircleLabelList"/>
    <dgm:cxn modelId="{161BFCE3-83BF-4A4E-8D08-DD762954E432}" type="presParOf" srcId="{D5508E6F-B556-4B59-BB60-D8D91650AAF0}" destId="{C66A3FCB-257D-41BB-9C23-DBD5F5D98866}" srcOrd="2" destOrd="0" presId="urn:microsoft.com/office/officeart/2018/5/layout/IconCircleLabelList"/>
    <dgm:cxn modelId="{127BE141-23A0-4FDB-A087-9CC6F79D4193}" type="presParOf" srcId="{D5508E6F-B556-4B59-BB60-D8D91650AAF0}" destId="{AF202E48-B58D-49D0-B979-788CF4B77B66}" srcOrd="3" destOrd="0" presId="urn:microsoft.com/office/officeart/2018/5/layout/IconCircleLabelList"/>
    <dgm:cxn modelId="{79A0E627-CC04-4D00-A400-6333FFCB346C}" type="presParOf" srcId="{3FE65032-9A51-435D-8C7B-4D6755F1D1D2}" destId="{4F3BAE72-293C-49E1-8218-CDC8425A4F2A}" srcOrd="3" destOrd="0" presId="urn:microsoft.com/office/officeart/2018/5/layout/IconCircleLabelList"/>
    <dgm:cxn modelId="{72DA6EEA-958B-47EB-98B7-D572B5828C11}" type="presParOf" srcId="{3FE65032-9A51-435D-8C7B-4D6755F1D1D2}" destId="{D59BC214-4445-41F8-B834-235C8A2DF2FC}" srcOrd="4" destOrd="0" presId="urn:microsoft.com/office/officeart/2018/5/layout/IconCircleLabelList"/>
    <dgm:cxn modelId="{F1ABB0F8-125C-4E4A-BFFA-4265DF99174F}" type="presParOf" srcId="{D59BC214-4445-41F8-B834-235C8A2DF2FC}" destId="{774EA780-75C1-4585-82D5-0E6345F0388E}" srcOrd="0" destOrd="0" presId="urn:microsoft.com/office/officeart/2018/5/layout/IconCircleLabelList"/>
    <dgm:cxn modelId="{5360C86B-B5E0-466C-A855-53DCAB3FFD61}" type="presParOf" srcId="{D59BC214-4445-41F8-B834-235C8A2DF2FC}" destId="{A1BE0246-ADAC-4A72-8935-06F9A5A122A5}" srcOrd="1" destOrd="0" presId="urn:microsoft.com/office/officeart/2018/5/layout/IconCircleLabelList"/>
    <dgm:cxn modelId="{3DD7B29F-F0A2-406B-BE8B-A09C54F7E0E7}" type="presParOf" srcId="{D59BC214-4445-41F8-B834-235C8A2DF2FC}" destId="{81700556-A330-4980-A0B6-CDD6E87DC79B}" srcOrd="2" destOrd="0" presId="urn:microsoft.com/office/officeart/2018/5/layout/IconCircleLabelList"/>
    <dgm:cxn modelId="{27492ECE-A780-4CEB-87E4-4BCD1D4C028A}" type="presParOf" srcId="{D59BC214-4445-41F8-B834-235C8A2DF2FC}" destId="{F35EBD80-87D9-42A9-861E-335F48B5411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BC7EEC-D50B-462C-B1A7-6DE5392B0BD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A9121ADB-8DC5-4AF6-9A20-9776D5BBA9B9}">
      <dgm:prSet/>
      <dgm:spPr/>
      <dgm:t>
        <a:bodyPr/>
        <a:lstStyle/>
        <a:p>
          <a:r>
            <a:rPr lang="en-US" dirty="0"/>
            <a:t>MOREHOUSE COLLEGE’S APPLICATION IS EXCLUSIVELY AVAILABLE VIA THE COMMONAPP</a:t>
          </a:r>
        </a:p>
      </dgm:t>
    </dgm:pt>
    <dgm:pt modelId="{EEE0BCB2-F5C6-4665-8BE6-1D59AFCD8E69}" type="parTrans" cxnId="{9C56E5B3-55F1-4943-B67B-DA07C35226E0}">
      <dgm:prSet/>
      <dgm:spPr/>
      <dgm:t>
        <a:bodyPr/>
        <a:lstStyle/>
        <a:p>
          <a:endParaRPr lang="en-US"/>
        </a:p>
      </dgm:t>
    </dgm:pt>
    <dgm:pt modelId="{3CBF07AA-6748-4726-8987-95650B08F32F}" type="sibTrans" cxnId="{9C56E5B3-55F1-4943-B67B-DA07C35226E0}">
      <dgm:prSet/>
      <dgm:spPr/>
      <dgm:t>
        <a:bodyPr/>
        <a:lstStyle/>
        <a:p>
          <a:endParaRPr lang="en-US"/>
        </a:p>
      </dgm:t>
    </dgm:pt>
    <dgm:pt modelId="{BF6C3A07-5C90-4DF1-9540-ADC34FB38914}">
      <dgm:prSet/>
      <dgm:spPr/>
      <dgm:t>
        <a:bodyPr/>
        <a:lstStyle/>
        <a:p>
          <a:r>
            <a:rPr lang="en-US" dirty="0"/>
            <a:t>PLEASE VISIT https://www.commonapp.org/explore/morehouse-college</a:t>
          </a:r>
        </a:p>
      </dgm:t>
    </dgm:pt>
    <dgm:pt modelId="{4E66A8A5-519E-4B61-A0D7-AE92F6915750}" type="parTrans" cxnId="{10AAA6FD-2511-4471-828D-593E9CA99789}">
      <dgm:prSet/>
      <dgm:spPr/>
      <dgm:t>
        <a:bodyPr/>
        <a:lstStyle/>
        <a:p>
          <a:endParaRPr lang="en-US"/>
        </a:p>
      </dgm:t>
    </dgm:pt>
    <dgm:pt modelId="{4A21315F-0201-47D1-92AC-8C3C1ADCC1A7}" type="sibTrans" cxnId="{10AAA6FD-2511-4471-828D-593E9CA99789}">
      <dgm:prSet/>
      <dgm:spPr/>
      <dgm:t>
        <a:bodyPr/>
        <a:lstStyle/>
        <a:p>
          <a:endParaRPr lang="en-US"/>
        </a:p>
      </dgm:t>
    </dgm:pt>
    <dgm:pt modelId="{23620A69-61B6-4055-A33A-9E4E9DAE073F}" type="pres">
      <dgm:prSet presAssocID="{6DBC7EEC-D50B-462C-B1A7-6DE5392B0BDE}" presName="Name0" presStyleCnt="0">
        <dgm:presLayoutVars>
          <dgm:dir/>
          <dgm:animLvl val="lvl"/>
          <dgm:resizeHandles val="exact"/>
        </dgm:presLayoutVars>
      </dgm:prSet>
      <dgm:spPr/>
    </dgm:pt>
    <dgm:pt modelId="{C844FD6A-8C13-4768-84E4-7F62D94D1445}" type="pres">
      <dgm:prSet presAssocID="{BF6C3A07-5C90-4DF1-9540-ADC34FB38914}" presName="boxAndChildren" presStyleCnt="0"/>
      <dgm:spPr/>
    </dgm:pt>
    <dgm:pt modelId="{428AD5AB-3338-40D5-B921-41E84ECEE88D}" type="pres">
      <dgm:prSet presAssocID="{BF6C3A07-5C90-4DF1-9540-ADC34FB38914}" presName="parentTextBox" presStyleLbl="node1" presStyleIdx="0" presStyleCnt="2"/>
      <dgm:spPr/>
    </dgm:pt>
    <dgm:pt modelId="{38AC4764-6C2C-462A-A535-7FEEB4FC6023}" type="pres">
      <dgm:prSet presAssocID="{3CBF07AA-6748-4726-8987-95650B08F32F}" presName="sp" presStyleCnt="0"/>
      <dgm:spPr/>
    </dgm:pt>
    <dgm:pt modelId="{09BB4C7C-D79C-47F2-AC9A-D2CA934D7913}" type="pres">
      <dgm:prSet presAssocID="{A9121ADB-8DC5-4AF6-9A20-9776D5BBA9B9}" presName="arrowAndChildren" presStyleCnt="0"/>
      <dgm:spPr/>
    </dgm:pt>
    <dgm:pt modelId="{B65FDD3F-44AE-4735-AB8B-8846634A33B2}" type="pres">
      <dgm:prSet presAssocID="{A9121ADB-8DC5-4AF6-9A20-9776D5BBA9B9}" presName="parentTextArrow" presStyleLbl="node1" presStyleIdx="1" presStyleCnt="2"/>
      <dgm:spPr/>
    </dgm:pt>
  </dgm:ptLst>
  <dgm:cxnLst>
    <dgm:cxn modelId="{0BB3A419-E2C2-47ED-9BA5-FB58275C3EEC}" type="presOf" srcId="{A9121ADB-8DC5-4AF6-9A20-9776D5BBA9B9}" destId="{B65FDD3F-44AE-4735-AB8B-8846634A33B2}" srcOrd="0" destOrd="0" presId="urn:microsoft.com/office/officeart/2005/8/layout/process4"/>
    <dgm:cxn modelId="{9C56E5B3-55F1-4943-B67B-DA07C35226E0}" srcId="{6DBC7EEC-D50B-462C-B1A7-6DE5392B0BDE}" destId="{A9121ADB-8DC5-4AF6-9A20-9776D5BBA9B9}" srcOrd="0" destOrd="0" parTransId="{EEE0BCB2-F5C6-4665-8BE6-1D59AFCD8E69}" sibTransId="{3CBF07AA-6748-4726-8987-95650B08F32F}"/>
    <dgm:cxn modelId="{14C2ADC8-51CC-4BF9-A41C-7364F4D1FD45}" type="presOf" srcId="{BF6C3A07-5C90-4DF1-9540-ADC34FB38914}" destId="{428AD5AB-3338-40D5-B921-41E84ECEE88D}" srcOrd="0" destOrd="0" presId="urn:microsoft.com/office/officeart/2005/8/layout/process4"/>
    <dgm:cxn modelId="{F65EFCF0-F22D-4AC5-884F-511E8691C9F0}" type="presOf" srcId="{6DBC7EEC-D50B-462C-B1A7-6DE5392B0BDE}" destId="{23620A69-61B6-4055-A33A-9E4E9DAE073F}" srcOrd="0" destOrd="0" presId="urn:microsoft.com/office/officeart/2005/8/layout/process4"/>
    <dgm:cxn modelId="{10AAA6FD-2511-4471-828D-593E9CA99789}" srcId="{6DBC7EEC-D50B-462C-B1A7-6DE5392B0BDE}" destId="{BF6C3A07-5C90-4DF1-9540-ADC34FB38914}" srcOrd="1" destOrd="0" parTransId="{4E66A8A5-519E-4B61-A0D7-AE92F6915750}" sibTransId="{4A21315F-0201-47D1-92AC-8C3C1ADCC1A7}"/>
    <dgm:cxn modelId="{41B5353C-3C72-4865-AD33-27962761C03E}" type="presParOf" srcId="{23620A69-61B6-4055-A33A-9E4E9DAE073F}" destId="{C844FD6A-8C13-4768-84E4-7F62D94D1445}" srcOrd="0" destOrd="0" presId="urn:microsoft.com/office/officeart/2005/8/layout/process4"/>
    <dgm:cxn modelId="{67BDE346-4A14-4ED0-8DA7-40295D9EB107}" type="presParOf" srcId="{C844FD6A-8C13-4768-84E4-7F62D94D1445}" destId="{428AD5AB-3338-40D5-B921-41E84ECEE88D}" srcOrd="0" destOrd="0" presId="urn:microsoft.com/office/officeart/2005/8/layout/process4"/>
    <dgm:cxn modelId="{09D743BF-7582-4FA0-91DC-42AAC4D1B323}" type="presParOf" srcId="{23620A69-61B6-4055-A33A-9E4E9DAE073F}" destId="{38AC4764-6C2C-462A-A535-7FEEB4FC6023}" srcOrd="1" destOrd="0" presId="urn:microsoft.com/office/officeart/2005/8/layout/process4"/>
    <dgm:cxn modelId="{8132A559-7182-4AE9-A885-CA5A4473C8B9}" type="presParOf" srcId="{23620A69-61B6-4055-A33A-9E4E9DAE073F}" destId="{09BB4C7C-D79C-47F2-AC9A-D2CA934D7913}" srcOrd="2" destOrd="0" presId="urn:microsoft.com/office/officeart/2005/8/layout/process4"/>
    <dgm:cxn modelId="{8795DF1E-D4B6-47EE-A0D1-EAB7EBA12A56}" type="presParOf" srcId="{09BB4C7C-D79C-47F2-AC9A-D2CA934D7913}" destId="{B65FDD3F-44AE-4735-AB8B-8846634A33B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BF49E6-F590-4635-AD95-613A6BE0126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E81C02-4395-4BF4-9CAB-6A7B1106C604}">
      <dgm:prSet custT="1"/>
      <dgm:spPr/>
      <dgm:t>
        <a:bodyPr/>
        <a:lstStyle/>
        <a:p>
          <a:pPr algn="l"/>
          <a:r>
            <a:rPr lang="en-US" sz="1800" b="1" dirty="0"/>
            <a:t>TOTAL COST OF ATTENDANCE IS $49,700 </a:t>
          </a:r>
        </a:p>
        <a:p>
          <a:pPr algn="l"/>
          <a:r>
            <a:rPr lang="en-US" sz="1100" b="0" dirty="0"/>
            <a:t>(per year)</a:t>
          </a:r>
        </a:p>
      </dgm:t>
    </dgm:pt>
    <dgm:pt modelId="{7CD55C7A-9B07-40CF-A7C1-DF625E564C97}" type="parTrans" cxnId="{A35ACE9F-079D-468F-A394-E0BD709C6EF7}">
      <dgm:prSet/>
      <dgm:spPr/>
      <dgm:t>
        <a:bodyPr/>
        <a:lstStyle/>
        <a:p>
          <a:endParaRPr lang="en-US"/>
        </a:p>
      </dgm:t>
    </dgm:pt>
    <dgm:pt modelId="{1825BB49-8C6E-44E2-A416-3BCF8A21F117}" type="sibTrans" cxnId="{A35ACE9F-079D-468F-A394-E0BD709C6EF7}">
      <dgm:prSet/>
      <dgm:spPr/>
      <dgm:t>
        <a:bodyPr/>
        <a:lstStyle/>
        <a:p>
          <a:endParaRPr lang="en-US"/>
        </a:p>
      </dgm:t>
    </dgm:pt>
    <dgm:pt modelId="{953DC13F-C33C-4537-A431-A369981AF86F}">
      <dgm:prSet custT="1"/>
      <dgm:spPr/>
      <dgm:t>
        <a:bodyPr/>
        <a:lstStyle/>
        <a:p>
          <a:r>
            <a:rPr lang="en-US" sz="1800" b="1" u="none" dirty="0"/>
            <a:t>Scholarship Programs at Morehouse </a:t>
          </a:r>
        </a:p>
        <a:p>
          <a:r>
            <a:rPr lang="en-US" sz="900" b="0" u="none" dirty="0"/>
            <a:t>(Oprah Winfrey Endowed Scholarship Program - https://www.morehouse.edu/oprah/summaries.html)</a:t>
          </a:r>
        </a:p>
      </dgm:t>
    </dgm:pt>
    <dgm:pt modelId="{4E64D217-0F8E-4729-AB80-F6C77E6DFFEB}" type="parTrans" cxnId="{A13CE097-52B6-46AD-A487-D0E419269AFC}">
      <dgm:prSet/>
      <dgm:spPr/>
      <dgm:t>
        <a:bodyPr/>
        <a:lstStyle/>
        <a:p>
          <a:endParaRPr lang="en-US"/>
        </a:p>
      </dgm:t>
    </dgm:pt>
    <dgm:pt modelId="{97BA6F5E-B70B-4A1E-B77A-BCB3A03667D8}" type="sibTrans" cxnId="{A13CE097-52B6-46AD-A487-D0E419269AFC}">
      <dgm:prSet/>
      <dgm:spPr/>
      <dgm:t>
        <a:bodyPr/>
        <a:lstStyle/>
        <a:p>
          <a:endParaRPr lang="en-US"/>
        </a:p>
      </dgm:t>
    </dgm:pt>
    <dgm:pt modelId="{A86508A4-890E-4BEF-A4F4-7248C364853D}">
      <dgm:prSet custT="1"/>
      <dgm:spPr/>
      <dgm:t>
        <a:bodyPr/>
        <a:lstStyle/>
        <a:p>
          <a:r>
            <a:rPr lang="en-US" sz="1800" b="1" dirty="0"/>
            <a:t>Available Financial Aid </a:t>
          </a:r>
        </a:p>
        <a:p>
          <a:r>
            <a:rPr lang="en-US" sz="1200" dirty="0"/>
            <a:t>(https://www.morehouse.edu/financialaid/availableaid.html)</a:t>
          </a:r>
        </a:p>
      </dgm:t>
    </dgm:pt>
    <dgm:pt modelId="{73AFFBA2-A6E2-4369-8F7F-F95E456C425B}" type="parTrans" cxnId="{39D8E7DF-73C3-455A-8ECF-3C2BCC3F77EE}">
      <dgm:prSet/>
      <dgm:spPr/>
      <dgm:t>
        <a:bodyPr/>
        <a:lstStyle/>
        <a:p>
          <a:endParaRPr lang="en-US"/>
        </a:p>
      </dgm:t>
    </dgm:pt>
    <dgm:pt modelId="{EF981332-522F-462A-8965-E6E9B2EA307A}" type="sibTrans" cxnId="{39D8E7DF-73C3-455A-8ECF-3C2BCC3F77EE}">
      <dgm:prSet/>
      <dgm:spPr/>
      <dgm:t>
        <a:bodyPr/>
        <a:lstStyle/>
        <a:p>
          <a:endParaRPr lang="en-US"/>
        </a:p>
      </dgm:t>
    </dgm:pt>
    <dgm:pt modelId="{89E1047D-5C09-42FB-A190-2907D6E006E9}">
      <dgm:prSet custT="1"/>
      <dgm:spPr/>
      <dgm:t>
        <a:bodyPr/>
        <a:lstStyle/>
        <a:p>
          <a:r>
            <a:rPr lang="en-US" sz="1800" b="1" dirty="0"/>
            <a:t>Athletic Scholarships</a:t>
          </a:r>
        </a:p>
      </dgm:t>
    </dgm:pt>
    <dgm:pt modelId="{71AC6D5A-341D-4EB6-A004-8EE4509E503C}" type="parTrans" cxnId="{DCFF5CB0-A6F5-4FAC-9469-8818B8E8D271}">
      <dgm:prSet/>
      <dgm:spPr/>
      <dgm:t>
        <a:bodyPr/>
        <a:lstStyle/>
        <a:p>
          <a:endParaRPr lang="en-US"/>
        </a:p>
      </dgm:t>
    </dgm:pt>
    <dgm:pt modelId="{0706D5F9-FC31-4263-A00A-C9998220F7DD}" type="sibTrans" cxnId="{DCFF5CB0-A6F5-4FAC-9469-8818B8E8D271}">
      <dgm:prSet/>
      <dgm:spPr/>
      <dgm:t>
        <a:bodyPr/>
        <a:lstStyle/>
        <a:p>
          <a:endParaRPr lang="en-US"/>
        </a:p>
      </dgm:t>
    </dgm:pt>
    <dgm:pt modelId="{AAEF2F7A-6899-4DAF-9B43-94CFC1A67973}">
      <dgm:prSet custT="1"/>
      <dgm:spPr/>
      <dgm:t>
        <a:bodyPr/>
        <a:lstStyle/>
        <a:p>
          <a:r>
            <a:rPr lang="en-US" sz="1800" b="1" dirty="0"/>
            <a:t>External Scholarships </a:t>
          </a:r>
          <a:r>
            <a:rPr lang="en-US" sz="1200" dirty="0">
              <a:solidFill>
                <a:schemeClr val="tx1"/>
              </a:solidFill>
              <a:hlinkClick xmlns:r="http://schemas.openxmlformats.org/officeDocument/2006/relationships" r:id="rId1"/>
            </a:rPr>
            <a:t>https://www.morehouse.edu/financialaid/links.html</a:t>
          </a:r>
          <a:r>
            <a:rPr lang="en-US" sz="1200" dirty="0"/>
            <a:t> </a:t>
          </a:r>
        </a:p>
      </dgm:t>
    </dgm:pt>
    <dgm:pt modelId="{E26D5288-FC72-4AE2-BD9F-C0285CF09F5A}" type="parTrans" cxnId="{F37F5E21-37AD-45BA-A65D-9FF64995AD10}">
      <dgm:prSet/>
      <dgm:spPr/>
      <dgm:t>
        <a:bodyPr/>
        <a:lstStyle/>
        <a:p>
          <a:endParaRPr lang="en-US"/>
        </a:p>
      </dgm:t>
    </dgm:pt>
    <dgm:pt modelId="{DE526398-2262-4659-AEF1-D3541FE92B35}" type="sibTrans" cxnId="{F37F5E21-37AD-45BA-A65D-9FF64995AD10}">
      <dgm:prSet/>
      <dgm:spPr/>
      <dgm:t>
        <a:bodyPr/>
        <a:lstStyle/>
        <a:p>
          <a:endParaRPr lang="en-US"/>
        </a:p>
      </dgm:t>
    </dgm:pt>
    <dgm:pt modelId="{2A789E44-52F9-4647-8D6D-184DC76484C9}">
      <dgm:prSet custT="1"/>
      <dgm:spPr/>
      <dgm:t>
        <a:bodyPr/>
        <a:lstStyle/>
        <a:p>
          <a:r>
            <a:rPr lang="en-US" sz="1800" b="1" u="none" dirty="0"/>
            <a:t>Federal Student Aid</a:t>
          </a:r>
          <a:endParaRPr lang="en-US" sz="1600" b="1" dirty="0"/>
        </a:p>
      </dgm:t>
    </dgm:pt>
    <dgm:pt modelId="{2FF2942B-DE11-49B7-9BA0-612DAB42CC71}" type="parTrans" cxnId="{A6660A98-DA6B-4412-A782-BF9BC7966B4E}">
      <dgm:prSet/>
      <dgm:spPr/>
      <dgm:t>
        <a:bodyPr/>
        <a:lstStyle/>
        <a:p>
          <a:endParaRPr lang="en-US"/>
        </a:p>
      </dgm:t>
    </dgm:pt>
    <dgm:pt modelId="{21DB13C2-CC9C-479B-BA32-61C22F80014F}" type="sibTrans" cxnId="{A6660A98-DA6B-4412-A782-BF9BC7966B4E}">
      <dgm:prSet/>
      <dgm:spPr/>
      <dgm:t>
        <a:bodyPr/>
        <a:lstStyle/>
        <a:p>
          <a:endParaRPr lang="en-US"/>
        </a:p>
      </dgm:t>
    </dgm:pt>
    <dgm:pt modelId="{8160021E-4203-4ED5-A22E-4BE354373FF8}">
      <dgm:prSet custT="1"/>
      <dgm:spPr/>
      <dgm:t>
        <a:bodyPr/>
        <a:lstStyle/>
        <a:p>
          <a:r>
            <a:rPr lang="en-US" sz="1800" b="1" dirty="0"/>
            <a:t>Free Application for Federal Student Aid (FAFSA)</a:t>
          </a:r>
        </a:p>
      </dgm:t>
    </dgm:pt>
    <dgm:pt modelId="{8502642E-F049-4FD0-99E3-9CEF8C29C096}" type="parTrans" cxnId="{14B0DC83-F4A7-476D-B33A-9A543D6A7960}">
      <dgm:prSet/>
      <dgm:spPr/>
      <dgm:t>
        <a:bodyPr/>
        <a:lstStyle/>
        <a:p>
          <a:endParaRPr lang="en-US"/>
        </a:p>
      </dgm:t>
    </dgm:pt>
    <dgm:pt modelId="{F583C0BB-598D-4697-983B-694E6467CCBB}" type="sibTrans" cxnId="{14B0DC83-F4A7-476D-B33A-9A543D6A7960}">
      <dgm:prSet/>
      <dgm:spPr/>
      <dgm:t>
        <a:bodyPr/>
        <a:lstStyle/>
        <a:p>
          <a:endParaRPr lang="en-US"/>
        </a:p>
      </dgm:t>
    </dgm:pt>
    <dgm:pt modelId="{943FA730-3AF7-4ED8-8447-9CEB8CC28183}">
      <dgm:prSet custT="1"/>
      <dgm:spPr/>
      <dgm:t>
        <a:bodyPr/>
        <a:lstStyle/>
        <a:p>
          <a:r>
            <a:rPr lang="en-US" sz="1800" b="1" u="none" dirty="0"/>
            <a:t>FAFSA.ED.GOV</a:t>
          </a:r>
        </a:p>
      </dgm:t>
    </dgm:pt>
    <dgm:pt modelId="{AE71A11F-DA0F-4A7D-8924-32BB978B6BE2}" type="parTrans" cxnId="{54D8A571-F33C-4AA1-BE2B-C389D47650D9}">
      <dgm:prSet/>
      <dgm:spPr/>
      <dgm:t>
        <a:bodyPr/>
        <a:lstStyle/>
        <a:p>
          <a:endParaRPr lang="en-US"/>
        </a:p>
      </dgm:t>
    </dgm:pt>
    <dgm:pt modelId="{F78A5016-4C88-49DB-88DD-D97122042B8F}" type="sibTrans" cxnId="{54D8A571-F33C-4AA1-BE2B-C389D47650D9}">
      <dgm:prSet/>
      <dgm:spPr/>
      <dgm:t>
        <a:bodyPr/>
        <a:lstStyle/>
        <a:p>
          <a:endParaRPr lang="en-US"/>
        </a:p>
      </dgm:t>
    </dgm:pt>
    <dgm:pt modelId="{BE615289-D255-45BE-A2F0-8FBC9D9C9A56}" type="pres">
      <dgm:prSet presAssocID="{4ABF49E6-F590-4635-AD95-613A6BE0126D}" presName="root" presStyleCnt="0">
        <dgm:presLayoutVars>
          <dgm:dir/>
          <dgm:resizeHandles val="exact"/>
        </dgm:presLayoutVars>
      </dgm:prSet>
      <dgm:spPr/>
    </dgm:pt>
    <dgm:pt modelId="{721C0D19-5156-4339-85B7-FB3C6A80E720}" type="pres">
      <dgm:prSet presAssocID="{61E81C02-4395-4BF4-9CAB-6A7B1106C604}" presName="compNode" presStyleCnt="0"/>
      <dgm:spPr/>
    </dgm:pt>
    <dgm:pt modelId="{768F5FB7-55D7-443F-B173-60A660479076}" type="pres">
      <dgm:prSet presAssocID="{61E81C02-4395-4BF4-9CAB-6A7B1106C604}" presName="bgRect" presStyleLbl="bgShp" presStyleIdx="0" presStyleCnt="8"/>
      <dgm:spPr/>
    </dgm:pt>
    <dgm:pt modelId="{3F7EBC9E-8630-455D-9147-DD25382EDA1E}" type="pres">
      <dgm:prSet presAssocID="{61E81C02-4395-4BF4-9CAB-6A7B1106C604}" presName="iconRect" presStyleLbl="node1" presStyleIdx="0" presStyleCnt="8"/>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itcoin"/>
        </a:ext>
      </dgm:extLst>
    </dgm:pt>
    <dgm:pt modelId="{EAF66A90-7805-44FE-B84F-B335F94D98C1}" type="pres">
      <dgm:prSet presAssocID="{61E81C02-4395-4BF4-9CAB-6A7B1106C604}" presName="spaceRect" presStyleCnt="0"/>
      <dgm:spPr/>
    </dgm:pt>
    <dgm:pt modelId="{EDBE097A-8FFB-48A8-8C8C-9BEC883433BC}" type="pres">
      <dgm:prSet presAssocID="{61E81C02-4395-4BF4-9CAB-6A7B1106C604}" presName="parTx" presStyleLbl="revTx" presStyleIdx="0" presStyleCnt="8">
        <dgm:presLayoutVars>
          <dgm:chMax val="0"/>
          <dgm:chPref val="0"/>
        </dgm:presLayoutVars>
      </dgm:prSet>
      <dgm:spPr/>
    </dgm:pt>
    <dgm:pt modelId="{71BB79FC-4B24-41AF-BCD5-563131582B0E}" type="pres">
      <dgm:prSet presAssocID="{1825BB49-8C6E-44E2-A416-3BCF8A21F117}" presName="sibTrans" presStyleCnt="0"/>
      <dgm:spPr/>
    </dgm:pt>
    <dgm:pt modelId="{F64E68F3-1738-4C81-9796-ABFDF7FCC8E0}" type="pres">
      <dgm:prSet presAssocID="{953DC13F-C33C-4537-A431-A369981AF86F}" presName="compNode" presStyleCnt="0"/>
      <dgm:spPr/>
    </dgm:pt>
    <dgm:pt modelId="{EFF3955A-321B-433E-A9BA-E32D549694F3}" type="pres">
      <dgm:prSet presAssocID="{953DC13F-C33C-4537-A431-A369981AF86F}" presName="bgRect" presStyleLbl="bgShp" presStyleIdx="1" presStyleCnt="8"/>
      <dgm:spPr/>
    </dgm:pt>
    <dgm:pt modelId="{83766B51-FA60-4559-823C-03D4E8AFD95B}" type="pres">
      <dgm:prSet presAssocID="{953DC13F-C33C-4537-A431-A369981AF86F}" presName="iconRect" presStyleLbl="node1" presStyleIdx="1" presStyleCnt="8"/>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iggy Bank"/>
        </a:ext>
      </dgm:extLst>
    </dgm:pt>
    <dgm:pt modelId="{B5F6E589-AFBE-49D2-98FD-547C137E319F}" type="pres">
      <dgm:prSet presAssocID="{953DC13F-C33C-4537-A431-A369981AF86F}" presName="spaceRect" presStyleCnt="0"/>
      <dgm:spPr/>
    </dgm:pt>
    <dgm:pt modelId="{7A26017B-E3CA-4709-A18F-E50540401868}" type="pres">
      <dgm:prSet presAssocID="{953DC13F-C33C-4537-A431-A369981AF86F}" presName="parTx" presStyleLbl="revTx" presStyleIdx="1" presStyleCnt="8">
        <dgm:presLayoutVars>
          <dgm:chMax val="0"/>
          <dgm:chPref val="0"/>
        </dgm:presLayoutVars>
      </dgm:prSet>
      <dgm:spPr/>
    </dgm:pt>
    <dgm:pt modelId="{B1F8E6A4-FC03-4313-88F9-491CB6A06D14}" type="pres">
      <dgm:prSet presAssocID="{97BA6F5E-B70B-4A1E-B77A-BCB3A03667D8}" presName="sibTrans" presStyleCnt="0"/>
      <dgm:spPr/>
    </dgm:pt>
    <dgm:pt modelId="{2198E2B7-3ACA-4788-A403-40776B64B9A8}" type="pres">
      <dgm:prSet presAssocID="{A86508A4-890E-4BEF-A4F4-7248C364853D}" presName="compNode" presStyleCnt="0"/>
      <dgm:spPr/>
    </dgm:pt>
    <dgm:pt modelId="{BB451767-7518-40E8-9671-F8B6A5D88A74}" type="pres">
      <dgm:prSet presAssocID="{A86508A4-890E-4BEF-A4F4-7248C364853D}" presName="bgRect" presStyleLbl="bgShp" presStyleIdx="2" presStyleCnt="8"/>
      <dgm:spPr/>
    </dgm:pt>
    <dgm:pt modelId="{EEA17FAE-D9A7-4B41-AC38-9E38CD332E1A}" type="pres">
      <dgm:prSet presAssocID="{A86508A4-890E-4BEF-A4F4-7248C364853D}" presName="iconRect" presStyleLbl="node1" presStyleIdx="2" presStyleCnt="8"/>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iploma Roll"/>
        </a:ext>
      </dgm:extLst>
    </dgm:pt>
    <dgm:pt modelId="{755D79DB-1F4A-4305-8A05-BEC349CD67D1}" type="pres">
      <dgm:prSet presAssocID="{A86508A4-890E-4BEF-A4F4-7248C364853D}" presName="spaceRect" presStyleCnt="0"/>
      <dgm:spPr/>
    </dgm:pt>
    <dgm:pt modelId="{19EDD87A-8BC1-425D-A432-1FD430D499A8}" type="pres">
      <dgm:prSet presAssocID="{A86508A4-890E-4BEF-A4F4-7248C364853D}" presName="parTx" presStyleLbl="revTx" presStyleIdx="2" presStyleCnt="8">
        <dgm:presLayoutVars>
          <dgm:chMax val="0"/>
          <dgm:chPref val="0"/>
        </dgm:presLayoutVars>
      </dgm:prSet>
      <dgm:spPr/>
    </dgm:pt>
    <dgm:pt modelId="{1797D65A-2096-4655-B9E4-92CA147A70A6}" type="pres">
      <dgm:prSet presAssocID="{EF981332-522F-462A-8965-E6E9B2EA307A}" presName="sibTrans" presStyleCnt="0"/>
      <dgm:spPr/>
    </dgm:pt>
    <dgm:pt modelId="{4F1E5F1F-457E-44A7-995E-88D4EA5CDBCC}" type="pres">
      <dgm:prSet presAssocID="{89E1047D-5C09-42FB-A190-2907D6E006E9}" presName="compNode" presStyleCnt="0"/>
      <dgm:spPr/>
    </dgm:pt>
    <dgm:pt modelId="{DC6CE708-6B1D-43F9-873B-6032F15C7BF0}" type="pres">
      <dgm:prSet presAssocID="{89E1047D-5C09-42FB-A190-2907D6E006E9}" presName="bgRect" presStyleLbl="bgShp" presStyleIdx="3" presStyleCnt="8"/>
      <dgm:spPr/>
    </dgm:pt>
    <dgm:pt modelId="{B3C9126C-7868-4CE6-869A-A93DE69192FF}" type="pres">
      <dgm:prSet presAssocID="{89E1047D-5C09-42FB-A190-2907D6E006E9}" presName="iconRect" presStyleLbl="node1" presStyleIdx="3" presStyleCnt="8"/>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ody Builder"/>
        </a:ext>
      </dgm:extLst>
    </dgm:pt>
    <dgm:pt modelId="{9B9E40CD-5423-44BF-BA06-CC965E3C9E80}" type="pres">
      <dgm:prSet presAssocID="{89E1047D-5C09-42FB-A190-2907D6E006E9}" presName="spaceRect" presStyleCnt="0"/>
      <dgm:spPr/>
    </dgm:pt>
    <dgm:pt modelId="{6C283BC9-EAB7-4A40-86C8-9F467293FE2E}" type="pres">
      <dgm:prSet presAssocID="{89E1047D-5C09-42FB-A190-2907D6E006E9}" presName="parTx" presStyleLbl="revTx" presStyleIdx="3" presStyleCnt="8">
        <dgm:presLayoutVars>
          <dgm:chMax val="0"/>
          <dgm:chPref val="0"/>
        </dgm:presLayoutVars>
      </dgm:prSet>
      <dgm:spPr/>
    </dgm:pt>
    <dgm:pt modelId="{0B1A865D-5F9C-4366-86C3-FC23F7C44309}" type="pres">
      <dgm:prSet presAssocID="{0706D5F9-FC31-4263-A00A-C9998220F7DD}" presName="sibTrans" presStyleCnt="0"/>
      <dgm:spPr/>
    </dgm:pt>
    <dgm:pt modelId="{76F6C677-EDBE-47AA-87F6-B56287E034E3}" type="pres">
      <dgm:prSet presAssocID="{AAEF2F7A-6899-4DAF-9B43-94CFC1A67973}" presName="compNode" presStyleCnt="0"/>
      <dgm:spPr/>
    </dgm:pt>
    <dgm:pt modelId="{C90452D9-851E-4309-B4F6-6F9FB6BC3EA3}" type="pres">
      <dgm:prSet presAssocID="{AAEF2F7A-6899-4DAF-9B43-94CFC1A67973}" presName="bgRect" presStyleLbl="bgShp" presStyleIdx="4" presStyleCnt="8"/>
      <dgm:spPr/>
    </dgm:pt>
    <dgm:pt modelId="{96C7E875-B504-4199-BCCA-720F92E4F967}" type="pres">
      <dgm:prSet presAssocID="{AAEF2F7A-6899-4DAF-9B43-94CFC1A67973}" presName="iconRect" presStyleLbl="node1" presStyleIdx="4" presStyleCnt="8"/>
      <dgm:spPr>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oney"/>
        </a:ext>
      </dgm:extLst>
    </dgm:pt>
    <dgm:pt modelId="{BDECFFFC-E39F-4A38-BA3E-E68F4E4DAC41}" type="pres">
      <dgm:prSet presAssocID="{AAEF2F7A-6899-4DAF-9B43-94CFC1A67973}" presName="spaceRect" presStyleCnt="0"/>
      <dgm:spPr/>
    </dgm:pt>
    <dgm:pt modelId="{C9AC294F-D25D-4BAB-BFBC-71E6D6457700}" type="pres">
      <dgm:prSet presAssocID="{AAEF2F7A-6899-4DAF-9B43-94CFC1A67973}" presName="parTx" presStyleLbl="revTx" presStyleIdx="4" presStyleCnt="8">
        <dgm:presLayoutVars>
          <dgm:chMax val="0"/>
          <dgm:chPref val="0"/>
        </dgm:presLayoutVars>
      </dgm:prSet>
      <dgm:spPr/>
    </dgm:pt>
    <dgm:pt modelId="{F89E77AC-646E-4C7B-AE0C-27C8712CD625}" type="pres">
      <dgm:prSet presAssocID="{DE526398-2262-4659-AEF1-D3541FE92B35}" presName="sibTrans" presStyleCnt="0"/>
      <dgm:spPr/>
    </dgm:pt>
    <dgm:pt modelId="{9FF3D981-CCA6-4F13-9BEB-F87461F58C70}" type="pres">
      <dgm:prSet presAssocID="{2A789E44-52F9-4647-8D6D-184DC76484C9}" presName="compNode" presStyleCnt="0"/>
      <dgm:spPr/>
    </dgm:pt>
    <dgm:pt modelId="{9525A7D0-3E5D-452C-B042-99220C2197D8}" type="pres">
      <dgm:prSet presAssocID="{2A789E44-52F9-4647-8D6D-184DC76484C9}" presName="bgRect" presStyleLbl="bgShp" presStyleIdx="5" presStyleCnt="8"/>
      <dgm:spPr/>
    </dgm:pt>
    <dgm:pt modelId="{0BC3D3E2-149C-424B-BDC8-688A4B4BF7E8}" type="pres">
      <dgm:prSet presAssocID="{2A789E44-52F9-4647-8D6D-184DC76484C9}" presName="iconRect" presStyleLbl="node1" presStyleIdx="5" presStyleCnt="8"/>
      <dgm:spPr>
        <a:blipFill>
          <a:blip xmlns:r="http://schemas.openxmlformats.org/officeDocument/2006/relationships"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edical"/>
        </a:ext>
      </dgm:extLst>
    </dgm:pt>
    <dgm:pt modelId="{23E3953F-FEE5-4DB1-B0C4-C3055851276C}" type="pres">
      <dgm:prSet presAssocID="{2A789E44-52F9-4647-8D6D-184DC76484C9}" presName="spaceRect" presStyleCnt="0"/>
      <dgm:spPr/>
    </dgm:pt>
    <dgm:pt modelId="{E3E39853-68D0-44F5-9AE9-1AE5A9D116BB}" type="pres">
      <dgm:prSet presAssocID="{2A789E44-52F9-4647-8D6D-184DC76484C9}" presName="parTx" presStyleLbl="revTx" presStyleIdx="5" presStyleCnt="8">
        <dgm:presLayoutVars>
          <dgm:chMax val="0"/>
          <dgm:chPref val="0"/>
        </dgm:presLayoutVars>
      </dgm:prSet>
      <dgm:spPr/>
    </dgm:pt>
    <dgm:pt modelId="{53302198-4A35-4E40-B3FE-088729222ED4}" type="pres">
      <dgm:prSet presAssocID="{21DB13C2-CC9C-479B-BA32-61C22F80014F}" presName="sibTrans" presStyleCnt="0"/>
      <dgm:spPr/>
    </dgm:pt>
    <dgm:pt modelId="{2B437E13-6EB8-43BC-9CB9-7201F1C66B97}" type="pres">
      <dgm:prSet presAssocID="{8160021E-4203-4ED5-A22E-4BE354373FF8}" presName="compNode" presStyleCnt="0"/>
      <dgm:spPr/>
    </dgm:pt>
    <dgm:pt modelId="{9E3CFC47-5BC4-4312-B2C9-5D455FEE9894}" type="pres">
      <dgm:prSet presAssocID="{8160021E-4203-4ED5-A22E-4BE354373FF8}" presName="bgRect" presStyleLbl="bgShp" presStyleIdx="6" presStyleCnt="8"/>
      <dgm:spPr/>
    </dgm:pt>
    <dgm:pt modelId="{76928BBF-B14F-4F81-86A6-712062539E5D}" type="pres">
      <dgm:prSet presAssocID="{8160021E-4203-4ED5-A22E-4BE354373FF8}" presName="iconRect" presStyleLbl="node1" presStyleIdx="6" presStyleCnt="8"/>
      <dgm:spPr>
        <a:blipFill>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Dollar"/>
        </a:ext>
      </dgm:extLst>
    </dgm:pt>
    <dgm:pt modelId="{94C7F6AF-6DBC-4C03-A1E4-39BF94048E1F}" type="pres">
      <dgm:prSet presAssocID="{8160021E-4203-4ED5-A22E-4BE354373FF8}" presName="spaceRect" presStyleCnt="0"/>
      <dgm:spPr/>
    </dgm:pt>
    <dgm:pt modelId="{3830BCD4-0266-46EF-B980-E0468BF7E042}" type="pres">
      <dgm:prSet presAssocID="{8160021E-4203-4ED5-A22E-4BE354373FF8}" presName="parTx" presStyleLbl="revTx" presStyleIdx="6" presStyleCnt="8">
        <dgm:presLayoutVars>
          <dgm:chMax val="0"/>
          <dgm:chPref val="0"/>
        </dgm:presLayoutVars>
      </dgm:prSet>
      <dgm:spPr/>
    </dgm:pt>
    <dgm:pt modelId="{76A32336-119A-46A4-BBBA-FC7CAFCD292C}" type="pres">
      <dgm:prSet presAssocID="{F583C0BB-598D-4697-983B-694E6467CCBB}" presName="sibTrans" presStyleCnt="0"/>
      <dgm:spPr/>
    </dgm:pt>
    <dgm:pt modelId="{D513E23C-DFAE-43E9-B3F0-BA060A71F587}" type="pres">
      <dgm:prSet presAssocID="{943FA730-3AF7-4ED8-8447-9CEB8CC28183}" presName="compNode" presStyleCnt="0"/>
      <dgm:spPr/>
    </dgm:pt>
    <dgm:pt modelId="{FFD37FCE-C582-44C2-95B1-3C71152A4C8C}" type="pres">
      <dgm:prSet presAssocID="{943FA730-3AF7-4ED8-8447-9CEB8CC28183}" presName="bgRect" presStyleLbl="bgShp" presStyleIdx="7" presStyleCnt="8"/>
      <dgm:spPr/>
    </dgm:pt>
    <dgm:pt modelId="{4F9A9E93-DFA6-4D36-86FA-EBA88B9971C2}" type="pres">
      <dgm:prSet presAssocID="{943FA730-3AF7-4ED8-8447-9CEB8CC28183}" presName="iconRect" presStyleLbl="node1" presStyleIdx="7" presStyleCnt="8"/>
      <dgm:spPr>
        <a:blipFill>
          <a:blip xmlns:r="http://schemas.openxmlformats.org/officeDocument/2006/relationships"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Marker"/>
        </a:ext>
      </dgm:extLst>
    </dgm:pt>
    <dgm:pt modelId="{4626C873-C130-452A-B205-DCE182B80087}" type="pres">
      <dgm:prSet presAssocID="{943FA730-3AF7-4ED8-8447-9CEB8CC28183}" presName="spaceRect" presStyleCnt="0"/>
      <dgm:spPr/>
    </dgm:pt>
    <dgm:pt modelId="{CC51B66C-EE9E-4944-A053-FC4D6FC43BD9}" type="pres">
      <dgm:prSet presAssocID="{943FA730-3AF7-4ED8-8447-9CEB8CC28183}" presName="parTx" presStyleLbl="revTx" presStyleIdx="7" presStyleCnt="8">
        <dgm:presLayoutVars>
          <dgm:chMax val="0"/>
          <dgm:chPref val="0"/>
        </dgm:presLayoutVars>
      </dgm:prSet>
      <dgm:spPr/>
    </dgm:pt>
  </dgm:ptLst>
  <dgm:cxnLst>
    <dgm:cxn modelId="{F399830E-FF22-403C-B250-9BDE715E1549}" type="presOf" srcId="{8160021E-4203-4ED5-A22E-4BE354373FF8}" destId="{3830BCD4-0266-46EF-B980-E0468BF7E042}" srcOrd="0" destOrd="0" presId="urn:microsoft.com/office/officeart/2018/2/layout/IconVerticalSolidList"/>
    <dgm:cxn modelId="{9147FA0F-100C-4135-AA78-0396274F7F3B}" type="presOf" srcId="{61E81C02-4395-4BF4-9CAB-6A7B1106C604}" destId="{EDBE097A-8FFB-48A8-8C8C-9BEC883433BC}" srcOrd="0" destOrd="0" presId="urn:microsoft.com/office/officeart/2018/2/layout/IconVerticalSolidList"/>
    <dgm:cxn modelId="{BD0D2E1D-8465-4EB7-A520-D92629A5B9EB}" type="presOf" srcId="{AAEF2F7A-6899-4DAF-9B43-94CFC1A67973}" destId="{C9AC294F-D25D-4BAB-BFBC-71E6D6457700}" srcOrd="0" destOrd="0" presId="urn:microsoft.com/office/officeart/2018/2/layout/IconVerticalSolidList"/>
    <dgm:cxn modelId="{F37F5E21-37AD-45BA-A65D-9FF64995AD10}" srcId="{4ABF49E6-F590-4635-AD95-613A6BE0126D}" destId="{AAEF2F7A-6899-4DAF-9B43-94CFC1A67973}" srcOrd="4" destOrd="0" parTransId="{E26D5288-FC72-4AE2-BD9F-C0285CF09F5A}" sibTransId="{DE526398-2262-4659-AEF1-D3541FE92B35}"/>
    <dgm:cxn modelId="{AE152A2B-0122-4F39-91B9-1AE5CF4CF034}" type="presOf" srcId="{A86508A4-890E-4BEF-A4F4-7248C364853D}" destId="{19EDD87A-8BC1-425D-A432-1FD430D499A8}" srcOrd="0" destOrd="0" presId="urn:microsoft.com/office/officeart/2018/2/layout/IconVerticalSolidList"/>
    <dgm:cxn modelId="{54D8A571-F33C-4AA1-BE2B-C389D47650D9}" srcId="{4ABF49E6-F590-4635-AD95-613A6BE0126D}" destId="{943FA730-3AF7-4ED8-8447-9CEB8CC28183}" srcOrd="7" destOrd="0" parTransId="{AE71A11F-DA0F-4A7D-8924-32BB978B6BE2}" sibTransId="{F78A5016-4C88-49DB-88DD-D97122042B8F}"/>
    <dgm:cxn modelId="{14B0DC83-F4A7-476D-B33A-9A543D6A7960}" srcId="{4ABF49E6-F590-4635-AD95-613A6BE0126D}" destId="{8160021E-4203-4ED5-A22E-4BE354373FF8}" srcOrd="6" destOrd="0" parTransId="{8502642E-F049-4FD0-99E3-9CEF8C29C096}" sibTransId="{F583C0BB-598D-4697-983B-694E6467CCBB}"/>
    <dgm:cxn modelId="{86B5578A-6C00-44C1-A294-AC8423A7C870}" type="presOf" srcId="{4ABF49E6-F590-4635-AD95-613A6BE0126D}" destId="{BE615289-D255-45BE-A2F0-8FBC9D9C9A56}" srcOrd="0" destOrd="0" presId="urn:microsoft.com/office/officeart/2018/2/layout/IconVerticalSolidList"/>
    <dgm:cxn modelId="{A13CE097-52B6-46AD-A487-D0E419269AFC}" srcId="{4ABF49E6-F590-4635-AD95-613A6BE0126D}" destId="{953DC13F-C33C-4537-A431-A369981AF86F}" srcOrd="1" destOrd="0" parTransId="{4E64D217-0F8E-4729-AB80-F6C77E6DFFEB}" sibTransId="{97BA6F5E-B70B-4A1E-B77A-BCB3A03667D8}"/>
    <dgm:cxn modelId="{A6660A98-DA6B-4412-A782-BF9BC7966B4E}" srcId="{4ABF49E6-F590-4635-AD95-613A6BE0126D}" destId="{2A789E44-52F9-4647-8D6D-184DC76484C9}" srcOrd="5" destOrd="0" parTransId="{2FF2942B-DE11-49B7-9BA0-612DAB42CC71}" sibTransId="{21DB13C2-CC9C-479B-BA32-61C22F80014F}"/>
    <dgm:cxn modelId="{A35ACE9F-079D-468F-A394-E0BD709C6EF7}" srcId="{4ABF49E6-F590-4635-AD95-613A6BE0126D}" destId="{61E81C02-4395-4BF4-9CAB-6A7B1106C604}" srcOrd="0" destOrd="0" parTransId="{7CD55C7A-9B07-40CF-A7C1-DF625E564C97}" sibTransId="{1825BB49-8C6E-44E2-A416-3BCF8A21F117}"/>
    <dgm:cxn modelId="{DCFF5CB0-A6F5-4FAC-9469-8818B8E8D271}" srcId="{4ABF49E6-F590-4635-AD95-613A6BE0126D}" destId="{89E1047D-5C09-42FB-A190-2907D6E006E9}" srcOrd="3" destOrd="0" parTransId="{71AC6D5A-341D-4EB6-A004-8EE4509E503C}" sibTransId="{0706D5F9-FC31-4263-A00A-C9998220F7DD}"/>
    <dgm:cxn modelId="{5129FFB3-2E54-48FE-B52E-0849CE1285D9}" type="presOf" srcId="{89E1047D-5C09-42FB-A190-2907D6E006E9}" destId="{6C283BC9-EAB7-4A40-86C8-9F467293FE2E}" srcOrd="0" destOrd="0" presId="urn:microsoft.com/office/officeart/2018/2/layout/IconVerticalSolidList"/>
    <dgm:cxn modelId="{725EE5BD-CE4F-407B-8F43-A57392CAE06A}" type="presOf" srcId="{943FA730-3AF7-4ED8-8447-9CEB8CC28183}" destId="{CC51B66C-EE9E-4944-A053-FC4D6FC43BD9}" srcOrd="0" destOrd="0" presId="urn:microsoft.com/office/officeart/2018/2/layout/IconVerticalSolidList"/>
    <dgm:cxn modelId="{C5A859CA-E269-4144-980A-6CDA2E001909}" type="presOf" srcId="{953DC13F-C33C-4537-A431-A369981AF86F}" destId="{7A26017B-E3CA-4709-A18F-E50540401868}" srcOrd="0" destOrd="0" presId="urn:microsoft.com/office/officeart/2018/2/layout/IconVerticalSolidList"/>
    <dgm:cxn modelId="{DB87D5CE-30D7-4A66-8B39-1CB052CD8C98}" type="presOf" srcId="{2A789E44-52F9-4647-8D6D-184DC76484C9}" destId="{E3E39853-68D0-44F5-9AE9-1AE5A9D116BB}" srcOrd="0" destOrd="0" presId="urn:microsoft.com/office/officeart/2018/2/layout/IconVerticalSolidList"/>
    <dgm:cxn modelId="{39D8E7DF-73C3-455A-8ECF-3C2BCC3F77EE}" srcId="{4ABF49E6-F590-4635-AD95-613A6BE0126D}" destId="{A86508A4-890E-4BEF-A4F4-7248C364853D}" srcOrd="2" destOrd="0" parTransId="{73AFFBA2-A6E2-4369-8F7F-F95E456C425B}" sibTransId="{EF981332-522F-462A-8965-E6E9B2EA307A}"/>
    <dgm:cxn modelId="{EBEB8F4C-27E8-4203-B469-12CC957B2B68}" type="presParOf" srcId="{BE615289-D255-45BE-A2F0-8FBC9D9C9A56}" destId="{721C0D19-5156-4339-85B7-FB3C6A80E720}" srcOrd="0" destOrd="0" presId="urn:microsoft.com/office/officeart/2018/2/layout/IconVerticalSolidList"/>
    <dgm:cxn modelId="{C1174970-907E-419F-B373-6767648EC7ED}" type="presParOf" srcId="{721C0D19-5156-4339-85B7-FB3C6A80E720}" destId="{768F5FB7-55D7-443F-B173-60A660479076}" srcOrd="0" destOrd="0" presId="urn:microsoft.com/office/officeart/2018/2/layout/IconVerticalSolidList"/>
    <dgm:cxn modelId="{BBBA6CAB-C3DE-4D41-9328-15CFA1655339}" type="presParOf" srcId="{721C0D19-5156-4339-85B7-FB3C6A80E720}" destId="{3F7EBC9E-8630-455D-9147-DD25382EDA1E}" srcOrd="1" destOrd="0" presId="urn:microsoft.com/office/officeart/2018/2/layout/IconVerticalSolidList"/>
    <dgm:cxn modelId="{1FBD4B1B-DAF1-40D0-85A6-08CD66701548}" type="presParOf" srcId="{721C0D19-5156-4339-85B7-FB3C6A80E720}" destId="{EAF66A90-7805-44FE-B84F-B335F94D98C1}" srcOrd="2" destOrd="0" presId="urn:microsoft.com/office/officeart/2018/2/layout/IconVerticalSolidList"/>
    <dgm:cxn modelId="{ED7FCCDC-6531-4BBF-85EC-2593C476288A}" type="presParOf" srcId="{721C0D19-5156-4339-85B7-FB3C6A80E720}" destId="{EDBE097A-8FFB-48A8-8C8C-9BEC883433BC}" srcOrd="3" destOrd="0" presId="urn:microsoft.com/office/officeart/2018/2/layout/IconVerticalSolidList"/>
    <dgm:cxn modelId="{BF94ADAF-C9F3-4997-AC70-E111D320A08F}" type="presParOf" srcId="{BE615289-D255-45BE-A2F0-8FBC9D9C9A56}" destId="{71BB79FC-4B24-41AF-BCD5-563131582B0E}" srcOrd="1" destOrd="0" presId="urn:microsoft.com/office/officeart/2018/2/layout/IconVerticalSolidList"/>
    <dgm:cxn modelId="{70072D96-BC41-49B3-88B6-ADB137B7C0F8}" type="presParOf" srcId="{BE615289-D255-45BE-A2F0-8FBC9D9C9A56}" destId="{F64E68F3-1738-4C81-9796-ABFDF7FCC8E0}" srcOrd="2" destOrd="0" presId="urn:microsoft.com/office/officeart/2018/2/layout/IconVerticalSolidList"/>
    <dgm:cxn modelId="{AB8F317A-D149-4907-8FD8-7A5DF3E39982}" type="presParOf" srcId="{F64E68F3-1738-4C81-9796-ABFDF7FCC8E0}" destId="{EFF3955A-321B-433E-A9BA-E32D549694F3}" srcOrd="0" destOrd="0" presId="urn:microsoft.com/office/officeart/2018/2/layout/IconVerticalSolidList"/>
    <dgm:cxn modelId="{9FAC8EDA-1E76-4F62-8B1D-3DDEE551FB72}" type="presParOf" srcId="{F64E68F3-1738-4C81-9796-ABFDF7FCC8E0}" destId="{83766B51-FA60-4559-823C-03D4E8AFD95B}" srcOrd="1" destOrd="0" presId="urn:microsoft.com/office/officeart/2018/2/layout/IconVerticalSolidList"/>
    <dgm:cxn modelId="{70C9DB36-48E1-4ECD-8E00-63A4E1A14208}" type="presParOf" srcId="{F64E68F3-1738-4C81-9796-ABFDF7FCC8E0}" destId="{B5F6E589-AFBE-49D2-98FD-547C137E319F}" srcOrd="2" destOrd="0" presId="urn:microsoft.com/office/officeart/2018/2/layout/IconVerticalSolidList"/>
    <dgm:cxn modelId="{8C7C2B70-EA44-45E7-97B4-6E5B6F8C9724}" type="presParOf" srcId="{F64E68F3-1738-4C81-9796-ABFDF7FCC8E0}" destId="{7A26017B-E3CA-4709-A18F-E50540401868}" srcOrd="3" destOrd="0" presId="urn:microsoft.com/office/officeart/2018/2/layout/IconVerticalSolidList"/>
    <dgm:cxn modelId="{1A20FDAE-7D1B-4FFA-A44F-C358508BA4FE}" type="presParOf" srcId="{BE615289-D255-45BE-A2F0-8FBC9D9C9A56}" destId="{B1F8E6A4-FC03-4313-88F9-491CB6A06D14}" srcOrd="3" destOrd="0" presId="urn:microsoft.com/office/officeart/2018/2/layout/IconVerticalSolidList"/>
    <dgm:cxn modelId="{62443F1C-389D-487E-8C89-E8F02F300754}" type="presParOf" srcId="{BE615289-D255-45BE-A2F0-8FBC9D9C9A56}" destId="{2198E2B7-3ACA-4788-A403-40776B64B9A8}" srcOrd="4" destOrd="0" presId="urn:microsoft.com/office/officeart/2018/2/layout/IconVerticalSolidList"/>
    <dgm:cxn modelId="{F0C1E4C6-11CD-4D79-B97B-D5046556C51D}" type="presParOf" srcId="{2198E2B7-3ACA-4788-A403-40776B64B9A8}" destId="{BB451767-7518-40E8-9671-F8B6A5D88A74}" srcOrd="0" destOrd="0" presId="urn:microsoft.com/office/officeart/2018/2/layout/IconVerticalSolidList"/>
    <dgm:cxn modelId="{BA8BFE56-AE72-4961-98B0-FA209254E8B0}" type="presParOf" srcId="{2198E2B7-3ACA-4788-A403-40776B64B9A8}" destId="{EEA17FAE-D9A7-4B41-AC38-9E38CD332E1A}" srcOrd="1" destOrd="0" presId="urn:microsoft.com/office/officeart/2018/2/layout/IconVerticalSolidList"/>
    <dgm:cxn modelId="{324BD8B2-76EB-48C6-ACCD-99C008241262}" type="presParOf" srcId="{2198E2B7-3ACA-4788-A403-40776B64B9A8}" destId="{755D79DB-1F4A-4305-8A05-BEC349CD67D1}" srcOrd="2" destOrd="0" presId="urn:microsoft.com/office/officeart/2018/2/layout/IconVerticalSolidList"/>
    <dgm:cxn modelId="{74DB32E2-4BFE-4C9B-9C71-4E0E99B7CD13}" type="presParOf" srcId="{2198E2B7-3ACA-4788-A403-40776B64B9A8}" destId="{19EDD87A-8BC1-425D-A432-1FD430D499A8}" srcOrd="3" destOrd="0" presId="urn:microsoft.com/office/officeart/2018/2/layout/IconVerticalSolidList"/>
    <dgm:cxn modelId="{45156967-AE27-482E-AB0C-C4C3AB1CA55C}" type="presParOf" srcId="{BE615289-D255-45BE-A2F0-8FBC9D9C9A56}" destId="{1797D65A-2096-4655-B9E4-92CA147A70A6}" srcOrd="5" destOrd="0" presId="urn:microsoft.com/office/officeart/2018/2/layout/IconVerticalSolidList"/>
    <dgm:cxn modelId="{31EB4CAF-B1CE-471E-9E81-3512AE0C9025}" type="presParOf" srcId="{BE615289-D255-45BE-A2F0-8FBC9D9C9A56}" destId="{4F1E5F1F-457E-44A7-995E-88D4EA5CDBCC}" srcOrd="6" destOrd="0" presId="urn:microsoft.com/office/officeart/2018/2/layout/IconVerticalSolidList"/>
    <dgm:cxn modelId="{7EE228C6-4595-4E92-AB4F-88910FDE9BF3}" type="presParOf" srcId="{4F1E5F1F-457E-44A7-995E-88D4EA5CDBCC}" destId="{DC6CE708-6B1D-43F9-873B-6032F15C7BF0}" srcOrd="0" destOrd="0" presId="urn:microsoft.com/office/officeart/2018/2/layout/IconVerticalSolidList"/>
    <dgm:cxn modelId="{36901FE8-4386-4F2D-8782-51A36EF77D77}" type="presParOf" srcId="{4F1E5F1F-457E-44A7-995E-88D4EA5CDBCC}" destId="{B3C9126C-7868-4CE6-869A-A93DE69192FF}" srcOrd="1" destOrd="0" presId="urn:microsoft.com/office/officeart/2018/2/layout/IconVerticalSolidList"/>
    <dgm:cxn modelId="{9B6E4A46-197B-473A-A2E7-1F85D21A5A1D}" type="presParOf" srcId="{4F1E5F1F-457E-44A7-995E-88D4EA5CDBCC}" destId="{9B9E40CD-5423-44BF-BA06-CC965E3C9E80}" srcOrd="2" destOrd="0" presId="urn:microsoft.com/office/officeart/2018/2/layout/IconVerticalSolidList"/>
    <dgm:cxn modelId="{A9201F66-1B32-4281-82E0-08B958845DB0}" type="presParOf" srcId="{4F1E5F1F-457E-44A7-995E-88D4EA5CDBCC}" destId="{6C283BC9-EAB7-4A40-86C8-9F467293FE2E}" srcOrd="3" destOrd="0" presId="urn:microsoft.com/office/officeart/2018/2/layout/IconVerticalSolidList"/>
    <dgm:cxn modelId="{192E97B3-9611-40E7-B360-93840CF16407}" type="presParOf" srcId="{BE615289-D255-45BE-A2F0-8FBC9D9C9A56}" destId="{0B1A865D-5F9C-4366-86C3-FC23F7C44309}" srcOrd="7" destOrd="0" presId="urn:microsoft.com/office/officeart/2018/2/layout/IconVerticalSolidList"/>
    <dgm:cxn modelId="{59E41EC2-3B50-4055-A69D-0550EFC1BA69}" type="presParOf" srcId="{BE615289-D255-45BE-A2F0-8FBC9D9C9A56}" destId="{76F6C677-EDBE-47AA-87F6-B56287E034E3}" srcOrd="8" destOrd="0" presId="urn:microsoft.com/office/officeart/2018/2/layout/IconVerticalSolidList"/>
    <dgm:cxn modelId="{7811CFE2-2FFF-4F1F-BBD0-440F1B6E6685}" type="presParOf" srcId="{76F6C677-EDBE-47AA-87F6-B56287E034E3}" destId="{C90452D9-851E-4309-B4F6-6F9FB6BC3EA3}" srcOrd="0" destOrd="0" presId="urn:microsoft.com/office/officeart/2018/2/layout/IconVerticalSolidList"/>
    <dgm:cxn modelId="{592EF94F-4B53-494B-AFAB-9B903DB1E021}" type="presParOf" srcId="{76F6C677-EDBE-47AA-87F6-B56287E034E3}" destId="{96C7E875-B504-4199-BCCA-720F92E4F967}" srcOrd="1" destOrd="0" presId="urn:microsoft.com/office/officeart/2018/2/layout/IconVerticalSolidList"/>
    <dgm:cxn modelId="{F54F3BDB-CE18-4FE4-B87E-16BA1DEC141A}" type="presParOf" srcId="{76F6C677-EDBE-47AA-87F6-B56287E034E3}" destId="{BDECFFFC-E39F-4A38-BA3E-E68F4E4DAC41}" srcOrd="2" destOrd="0" presId="urn:microsoft.com/office/officeart/2018/2/layout/IconVerticalSolidList"/>
    <dgm:cxn modelId="{841BA3F2-BC29-4C88-8C53-717E602923D1}" type="presParOf" srcId="{76F6C677-EDBE-47AA-87F6-B56287E034E3}" destId="{C9AC294F-D25D-4BAB-BFBC-71E6D6457700}" srcOrd="3" destOrd="0" presId="urn:microsoft.com/office/officeart/2018/2/layout/IconVerticalSolidList"/>
    <dgm:cxn modelId="{A93C22D9-860D-4EDE-8214-B2C6B68877EE}" type="presParOf" srcId="{BE615289-D255-45BE-A2F0-8FBC9D9C9A56}" destId="{F89E77AC-646E-4C7B-AE0C-27C8712CD625}" srcOrd="9" destOrd="0" presId="urn:microsoft.com/office/officeart/2018/2/layout/IconVerticalSolidList"/>
    <dgm:cxn modelId="{7905B70D-0301-4BDB-A30B-C35041ABD234}" type="presParOf" srcId="{BE615289-D255-45BE-A2F0-8FBC9D9C9A56}" destId="{9FF3D981-CCA6-4F13-9BEB-F87461F58C70}" srcOrd="10" destOrd="0" presId="urn:microsoft.com/office/officeart/2018/2/layout/IconVerticalSolidList"/>
    <dgm:cxn modelId="{B29F8CC9-CFFC-4B13-BD27-AFEA4CC3B4AB}" type="presParOf" srcId="{9FF3D981-CCA6-4F13-9BEB-F87461F58C70}" destId="{9525A7D0-3E5D-452C-B042-99220C2197D8}" srcOrd="0" destOrd="0" presId="urn:microsoft.com/office/officeart/2018/2/layout/IconVerticalSolidList"/>
    <dgm:cxn modelId="{B5BC219B-38F1-4703-BC86-131192ACBD2E}" type="presParOf" srcId="{9FF3D981-CCA6-4F13-9BEB-F87461F58C70}" destId="{0BC3D3E2-149C-424B-BDC8-688A4B4BF7E8}" srcOrd="1" destOrd="0" presId="urn:microsoft.com/office/officeart/2018/2/layout/IconVerticalSolidList"/>
    <dgm:cxn modelId="{AE7FFA11-EC8A-4FC9-A54D-574B879E3778}" type="presParOf" srcId="{9FF3D981-CCA6-4F13-9BEB-F87461F58C70}" destId="{23E3953F-FEE5-4DB1-B0C4-C3055851276C}" srcOrd="2" destOrd="0" presId="urn:microsoft.com/office/officeart/2018/2/layout/IconVerticalSolidList"/>
    <dgm:cxn modelId="{355610FD-91B5-4C62-96AC-259789F62758}" type="presParOf" srcId="{9FF3D981-CCA6-4F13-9BEB-F87461F58C70}" destId="{E3E39853-68D0-44F5-9AE9-1AE5A9D116BB}" srcOrd="3" destOrd="0" presId="urn:microsoft.com/office/officeart/2018/2/layout/IconVerticalSolidList"/>
    <dgm:cxn modelId="{4E720B95-2F78-4382-B419-C7AE9F266317}" type="presParOf" srcId="{BE615289-D255-45BE-A2F0-8FBC9D9C9A56}" destId="{53302198-4A35-4E40-B3FE-088729222ED4}" srcOrd="11" destOrd="0" presId="urn:microsoft.com/office/officeart/2018/2/layout/IconVerticalSolidList"/>
    <dgm:cxn modelId="{E27E7023-3B48-4468-9FE0-7609790E5F05}" type="presParOf" srcId="{BE615289-D255-45BE-A2F0-8FBC9D9C9A56}" destId="{2B437E13-6EB8-43BC-9CB9-7201F1C66B97}" srcOrd="12" destOrd="0" presId="urn:microsoft.com/office/officeart/2018/2/layout/IconVerticalSolidList"/>
    <dgm:cxn modelId="{06D34212-2C36-4E74-9CEF-ABCC7961735D}" type="presParOf" srcId="{2B437E13-6EB8-43BC-9CB9-7201F1C66B97}" destId="{9E3CFC47-5BC4-4312-B2C9-5D455FEE9894}" srcOrd="0" destOrd="0" presId="urn:microsoft.com/office/officeart/2018/2/layout/IconVerticalSolidList"/>
    <dgm:cxn modelId="{AF7EBC5C-F3A5-4B00-92AC-6B4EE25F7976}" type="presParOf" srcId="{2B437E13-6EB8-43BC-9CB9-7201F1C66B97}" destId="{76928BBF-B14F-4F81-86A6-712062539E5D}" srcOrd="1" destOrd="0" presId="urn:microsoft.com/office/officeart/2018/2/layout/IconVerticalSolidList"/>
    <dgm:cxn modelId="{BC68C72F-857C-43A5-BF3C-E1D3E7816F4A}" type="presParOf" srcId="{2B437E13-6EB8-43BC-9CB9-7201F1C66B97}" destId="{94C7F6AF-6DBC-4C03-A1E4-39BF94048E1F}" srcOrd="2" destOrd="0" presId="urn:microsoft.com/office/officeart/2018/2/layout/IconVerticalSolidList"/>
    <dgm:cxn modelId="{1B91C27B-1255-4DB1-95AE-DFEAC0A2E224}" type="presParOf" srcId="{2B437E13-6EB8-43BC-9CB9-7201F1C66B97}" destId="{3830BCD4-0266-46EF-B980-E0468BF7E042}" srcOrd="3" destOrd="0" presId="urn:microsoft.com/office/officeart/2018/2/layout/IconVerticalSolidList"/>
    <dgm:cxn modelId="{D0026857-E7CA-4292-BCBC-11429896D9EF}" type="presParOf" srcId="{BE615289-D255-45BE-A2F0-8FBC9D9C9A56}" destId="{76A32336-119A-46A4-BBBA-FC7CAFCD292C}" srcOrd="13" destOrd="0" presId="urn:microsoft.com/office/officeart/2018/2/layout/IconVerticalSolidList"/>
    <dgm:cxn modelId="{4A0714C5-F9C3-46B2-BBE2-FECC090D818A}" type="presParOf" srcId="{BE615289-D255-45BE-A2F0-8FBC9D9C9A56}" destId="{D513E23C-DFAE-43E9-B3F0-BA060A71F587}" srcOrd="14" destOrd="0" presId="urn:microsoft.com/office/officeart/2018/2/layout/IconVerticalSolidList"/>
    <dgm:cxn modelId="{2E7C6F59-9711-4168-9D4C-4569F6916D29}" type="presParOf" srcId="{D513E23C-DFAE-43E9-B3F0-BA060A71F587}" destId="{FFD37FCE-C582-44C2-95B1-3C71152A4C8C}" srcOrd="0" destOrd="0" presId="urn:microsoft.com/office/officeart/2018/2/layout/IconVerticalSolidList"/>
    <dgm:cxn modelId="{573D3BBB-BA55-4EF2-AC06-07500D6CA57C}" type="presParOf" srcId="{D513E23C-DFAE-43E9-B3F0-BA060A71F587}" destId="{4F9A9E93-DFA6-4D36-86FA-EBA88B9971C2}" srcOrd="1" destOrd="0" presId="urn:microsoft.com/office/officeart/2018/2/layout/IconVerticalSolidList"/>
    <dgm:cxn modelId="{C9037649-20AD-435F-8401-EB63198C0432}" type="presParOf" srcId="{D513E23C-DFAE-43E9-B3F0-BA060A71F587}" destId="{4626C873-C130-452A-B205-DCE182B80087}" srcOrd="2" destOrd="0" presId="urn:microsoft.com/office/officeart/2018/2/layout/IconVerticalSolidList"/>
    <dgm:cxn modelId="{36BD7FFB-B0AF-45A9-AD7D-F7B21BD6769E}" type="presParOf" srcId="{D513E23C-DFAE-43E9-B3F0-BA060A71F587}" destId="{CC51B66C-EE9E-4944-A053-FC4D6FC43B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9458AD-3AD3-455E-B103-3623405510C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8395F4-5D47-4AC1-B425-C17C8BF99C0E}">
      <dgm:prSet custT="1"/>
      <dgm:spPr/>
      <dgm:t>
        <a:bodyPr/>
        <a:lstStyle/>
        <a:p>
          <a:pPr>
            <a:lnSpc>
              <a:spcPct val="100000"/>
            </a:lnSpc>
          </a:pPr>
          <a:r>
            <a:rPr lang="en-US" sz="1800" dirty="0"/>
            <a:t>Crown Forum, Andrew Young Center for Global Leadership</a:t>
          </a:r>
        </a:p>
        <a:p>
          <a:pPr>
            <a:lnSpc>
              <a:spcPct val="100000"/>
            </a:lnSpc>
          </a:pPr>
          <a:endParaRPr lang="en-US" sz="1800" dirty="0"/>
        </a:p>
      </dgm:t>
    </dgm:pt>
    <dgm:pt modelId="{90BE479E-8863-4232-B7E9-DF056B202A1A}" type="parTrans" cxnId="{9648F618-56DD-4C30-8179-15881E0D65D8}">
      <dgm:prSet/>
      <dgm:spPr/>
      <dgm:t>
        <a:bodyPr/>
        <a:lstStyle/>
        <a:p>
          <a:endParaRPr lang="en-US"/>
        </a:p>
      </dgm:t>
    </dgm:pt>
    <dgm:pt modelId="{02ACB804-0E84-438B-A94C-A2A8C6AC3B74}" type="sibTrans" cxnId="{9648F618-56DD-4C30-8179-15881E0D65D8}">
      <dgm:prSet/>
      <dgm:spPr/>
      <dgm:t>
        <a:bodyPr/>
        <a:lstStyle/>
        <a:p>
          <a:endParaRPr lang="en-US"/>
        </a:p>
      </dgm:t>
    </dgm:pt>
    <dgm:pt modelId="{BD4A5E9B-B62C-4D56-AEE2-CEE9E3D8B4CD}">
      <dgm:prSet custT="1"/>
      <dgm:spPr/>
      <dgm:t>
        <a:bodyPr/>
        <a:lstStyle/>
        <a:p>
          <a:pPr>
            <a:lnSpc>
              <a:spcPct val="100000"/>
            </a:lnSpc>
          </a:pPr>
          <a:r>
            <a:rPr lang="en-US" sz="1800" dirty="0"/>
            <a:t>Social Events (Hump Wednesdays, Market Fridays @Spelman, Spring Fest, Pageants, Homecoming Week Events, Step Shows)</a:t>
          </a:r>
        </a:p>
        <a:p>
          <a:pPr>
            <a:lnSpc>
              <a:spcPct val="100000"/>
            </a:lnSpc>
          </a:pPr>
          <a:endParaRPr lang="en-US" sz="1800" dirty="0"/>
        </a:p>
      </dgm:t>
    </dgm:pt>
    <dgm:pt modelId="{1316C123-B252-42C2-9B58-0B62BE72CC25}" type="parTrans" cxnId="{9C31D279-783F-45ED-B791-C1F13C7CD095}">
      <dgm:prSet/>
      <dgm:spPr/>
      <dgm:t>
        <a:bodyPr/>
        <a:lstStyle/>
        <a:p>
          <a:endParaRPr lang="en-US"/>
        </a:p>
      </dgm:t>
    </dgm:pt>
    <dgm:pt modelId="{9FA1F584-E017-4BFD-8A39-CB003166D841}" type="sibTrans" cxnId="{9C31D279-783F-45ED-B791-C1F13C7CD095}">
      <dgm:prSet/>
      <dgm:spPr/>
      <dgm:t>
        <a:bodyPr/>
        <a:lstStyle/>
        <a:p>
          <a:endParaRPr lang="en-US"/>
        </a:p>
      </dgm:t>
    </dgm:pt>
    <dgm:pt modelId="{0902729E-27B3-44E8-94CB-33A15629078F}">
      <dgm:prSet custT="1"/>
      <dgm:spPr/>
      <dgm:t>
        <a:bodyPr/>
        <a:lstStyle/>
        <a:p>
          <a:pPr>
            <a:lnSpc>
              <a:spcPct val="100000"/>
            </a:lnSpc>
          </a:pPr>
          <a:r>
            <a:rPr lang="en-US" sz="1800" dirty="0"/>
            <a:t>Over 70 clubs (NSBE, Achieve More, </a:t>
          </a:r>
          <a:r>
            <a:rPr lang="en-US" sz="1800" dirty="0" err="1"/>
            <a:t>Lytehouse</a:t>
          </a:r>
          <a:r>
            <a:rPr lang="en-US" sz="1800" dirty="0"/>
            <a:t>, Morehouse Business Association Protégé’ Program)</a:t>
          </a:r>
        </a:p>
      </dgm:t>
    </dgm:pt>
    <dgm:pt modelId="{B5F05A91-262C-4F54-8B5C-BD9A15EE27B4}" type="parTrans" cxnId="{F0081CFA-4CF4-4E66-A331-A20EEB1CAEDE}">
      <dgm:prSet/>
      <dgm:spPr/>
      <dgm:t>
        <a:bodyPr/>
        <a:lstStyle/>
        <a:p>
          <a:endParaRPr lang="en-US"/>
        </a:p>
      </dgm:t>
    </dgm:pt>
    <dgm:pt modelId="{478EF824-25D1-4FA5-BF5A-47067FA4FB86}" type="sibTrans" cxnId="{F0081CFA-4CF4-4E66-A331-A20EEB1CAEDE}">
      <dgm:prSet/>
      <dgm:spPr/>
      <dgm:t>
        <a:bodyPr/>
        <a:lstStyle/>
        <a:p>
          <a:endParaRPr lang="en-US"/>
        </a:p>
      </dgm:t>
    </dgm:pt>
    <dgm:pt modelId="{13914CBE-CE8E-4563-B800-1759D10CAE67}">
      <dgm:prSet custT="1"/>
      <dgm:spPr/>
      <dgm:t>
        <a:bodyPr/>
        <a:lstStyle/>
        <a:p>
          <a:pPr>
            <a:lnSpc>
              <a:spcPct val="100000"/>
            </a:lnSpc>
          </a:pPr>
          <a:r>
            <a:rPr lang="en-US" sz="1800" dirty="0"/>
            <a:t>Greek Life</a:t>
          </a:r>
        </a:p>
      </dgm:t>
    </dgm:pt>
    <dgm:pt modelId="{4C2048A5-7593-4EBD-BEE6-BE5FE2BBBE4D}" type="parTrans" cxnId="{9E2DD6D7-32B5-4BBD-B02F-A6325AC977C2}">
      <dgm:prSet/>
      <dgm:spPr/>
      <dgm:t>
        <a:bodyPr/>
        <a:lstStyle/>
        <a:p>
          <a:endParaRPr lang="en-US"/>
        </a:p>
      </dgm:t>
    </dgm:pt>
    <dgm:pt modelId="{84731773-2975-4930-9B11-D8A134749679}" type="sibTrans" cxnId="{9E2DD6D7-32B5-4BBD-B02F-A6325AC977C2}">
      <dgm:prSet/>
      <dgm:spPr/>
      <dgm:t>
        <a:bodyPr/>
        <a:lstStyle/>
        <a:p>
          <a:endParaRPr lang="en-US"/>
        </a:p>
      </dgm:t>
    </dgm:pt>
    <dgm:pt modelId="{9E04B451-CC67-4E8E-9684-DDDFC277E623}">
      <dgm:prSet custT="1"/>
      <dgm:spPr/>
      <dgm:t>
        <a:bodyPr/>
        <a:lstStyle/>
        <a:p>
          <a:pPr>
            <a:lnSpc>
              <a:spcPct val="100000"/>
            </a:lnSpc>
          </a:pPr>
          <a:r>
            <a:rPr lang="en-US" sz="1800" dirty="0"/>
            <a:t>Marching Band, Glee Club, Debate Team, Jazz Ensemble, CASA (Campus Alliance of Student Activities) </a:t>
          </a:r>
        </a:p>
      </dgm:t>
    </dgm:pt>
    <dgm:pt modelId="{53BFE455-3CA1-455C-A76F-5761FD2A907D}" type="parTrans" cxnId="{3BD6BF26-C097-449B-90F7-A593520BB72D}">
      <dgm:prSet/>
      <dgm:spPr/>
      <dgm:t>
        <a:bodyPr/>
        <a:lstStyle/>
        <a:p>
          <a:endParaRPr lang="en-US"/>
        </a:p>
      </dgm:t>
    </dgm:pt>
    <dgm:pt modelId="{4873C27E-D414-458A-955A-F988EECF842B}" type="sibTrans" cxnId="{3BD6BF26-C097-449B-90F7-A593520BB72D}">
      <dgm:prSet/>
      <dgm:spPr/>
      <dgm:t>
        <a:bodyPr/>
        <a:lstStyle/>
        <a:p>
          <a:endParaRPr lang="en-US"/>
        </a:p>
      </dgm:t>
    </dgm:pt>
    <dgm:pt modelId="{159A32D9-3E6F-4B44-AEEB-0008EF47D068}">
      <dgm:prSet custT="1"/>
      <dgm:spPr/>
      <dgm:t>
        <a:bodyPr/>
        <a:lstStyle/>
        <a:p>
          <a:pPr>
            <a:lnSpc>
              <a:spcPct val="100000"/>
            </a:lnSpc>
          </a:pPr>
          <a:r>
            <a:rPr lang="en-US" sz="1800" dirty="0"/>
            <a:t>Student Government Association (SGA), Student Ambassadors</a:t>
          </a:r>
        </a:p>
      </dgm:t>
    </dgm:pt>
    <dgm:pt modelId="{C64E5468-E5DC-4C17-A6FC-5995B4B90B23}" type="parTrans" cxnId="{2D1C3FB7-2A40-48FB-8488-2F41769DC411}">
      <dgm:prSet/>
      <dgm:spPr/>
      <dgm:t>
        <a:bodyPr/>
        <a:lstStyle/>
        <a:p>
          <a:endParaRPr lang="en-US"/>
        </a:p>
      </dgm:t>
    </dgm:pt>
    <dgm:pt modelId="{2E8CCC59-CA4A-4E7A-A7EC-716508C3937D}" type="sibTrans" cxnId="{2D1C3FB7-2A40-48FB-8488-2F41769DC411}">
      <dgm:prSet/>
      <dgm:spPr/>
      <dgm:t>
        <a:bodyPr/>
        <a:lstStyle/>
        <a:p>
          <a:endParaRPr lang="en-US"/>
        </a:p>
      </dgm:t>
    </dgm:pt>
    <dgm:pt modelId="{FF0B91F1-A0CF-40E9-9D34-0714D74D93A5}">
      <dgm:prSet custT="1"/>
      <dgm:spPr/>
      <dgm:t>
        <a:bodyPr/>
        <a:lstStyle/>
        <a:p>
          <a:pPr>
            <a:lnSpc>
              <a:spcPct val="100000"/>
            </a:lnSpc>
          </a:pPr>
          <a:r>
            <a:rPr lang="en-US" sz="1800" dirty="0"/>
            <a:t>Intramural Sports</a:t>
          </a:r>
        </a:p>
      </dgm:t>
    </dgm:pt>
    <dgm:pt modelId="{E29CE50D-3184-4C81-9D26-8BA1564AB9D1}" type="parTrans" cxnId="{CE12813A-30A3-4551-B0B9-762EA04D7E50}">
      <dgm:prSet/>
      <dgm:spPr/>
      <dgm:t>
        <a:bodyPr/>
        <a:lstStyle/>
        <a:p>
          <a:endParaRPr lang="en-US"/>
        </a:p>
      </dgm:t>
    </dgm:pt>
    <dgm:pt modelId="{88D9050A-EB5F-4E0E-BA11-6595E94650F4}" type="sibTrans" cxnId="{CE12813A-30A3-4551-B0B9-762EA04D7E50}">
      <dgm:prSet/>
      <dgm:spPr/>
      <dgm:t>
        <a:bodyPr/>
        <a:lstStyle/>
        <a:p>
          <a:endParaRPr lang="en-US"/>
        </a:p>
      </dgm:t>
    </dgm:pt>
    <dgm:pt modelId="{A0E641EA-D798-47BC-851E-F052F91D3D88}" type="pres">
      <dgm:prSet presAssocID="{349458AD-3AD3-455E-B103-3623405510CA}" presName="root" presStyleCnt="0">
        <dgm:presLayoutVars>
          <dgm:dir/>
          <dgm:resizeHandles val="exact"/>
        </dgm:presLayoutVars>
      </dgm:prSet>
      <dgm:spPr/>
    </dgm:pt>
    <dgm:pt modelId="{1F1206E6-DA3C-4464-8E2A-BA5BC2A637F0}" type="pres">
      <dgm:prSet presAssocID="{148395F4-5D47-4AC1-B425-C17C8BF99C0E}" presName="compNode" presStyleCnt="0"/>
      <dgm:spPr/>
    </dgm:pt>
    <dgm:pt modelId="{ED5C0F86-36E9-4EEB-97AB-8424608A492C}" type="pres">
      <dgm:prSet presAssocID="{148395F4-5D47-4AC1-B425-C17C8BF99C0E}" presName="bgRect" presStyleLbl="bgShp" presStyleIdx="0" presStyleCnt="7" custFlipVert="1" custScaleY="15144"/>
      <dgm:spPr/>
    </dgm:pt>
    <dgm:pt modelId="{A3C339C4-1975-46A7-9C11-979E5A955E37}" type="pres">
      <dgm:prSet presAssocID="{148395F4-5D47-4AC1-B425-C17C8BF99C0E}"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43E3859C-F6FE-40E2-93D6-6FD371DE92D8}" type="pres">
      <dgm:prSet presAssocID="{148395F4-5D47-4AC1-B425-C17C8BF99C0E}" presName="spaceRect" presStyleCnt="0"/>
      <dgm:spPr/>
    </dgm:pt>
    <dgm:pt modelId="{672C7B24-A015-47C3-8686-7B8132BE8704}" type="pres">
      <dgm:prSet presAssocID="{148395F4-5D47-4AC1-B425-C17C8BF99C0E}" presName="parTx" presStyleLbl="revTx" presStyleIdx="0" presStyleCnt="7">
        <dgm:presLayoutVars>
          <dgm:chMax val="0"/>
          <dgm:chPref val="0"/>
        </dgm:presLayoutVars>
      </dgm:prSet>
      <dgm:spPr/>
    </dgm:pt>
    <dgm:pt modelId="{5C75401B-D312-4D1B-B85C-0A83EC8A224A}" type="pres">
      <dgm:prSet presAssocID="{02ACB804-0E84-438B-A94C-A2A8C6AC3B74}" presName="sibTrans" presStyleCnt="0"/>
      <dgm:spPr/>
    </dgm:pt>
    <dgm:pt modelId="{3A766337-4A89-428B-91FC-322BD7A98B9A}" type="pres">
      <dgm:prSet presAssocID="{BD4A5E9B-B62C-4D56-AEE2-CEE9E3D8B4CD}" presName="compNode" presStyleCnt="0"/>
      <dgm:spPr/>
    </dgm:pt>
    <dgm:pt modelId="{EF0E8E25-A2F6-476A-B009-9E50D63EC5C9}" type="pres">
      <dgm:prSet presAssocID="{BD4A5E9B-B62C-4D56-AEE2-CEE9E3D8B4CD}" presName="bgRect" presStyleLbl="bgShp" presStyleIdx="1" presStyleCnt="7"/>
      <dgm:spPr/>
    </dgm:pt>
    <dgm:pt modelId="{566EE49A-E913-4039-9EFA-1CD025FC9ECC}" type="pres">
      <dgm:prSet presAssocID="{BD4A5E9B-B62C-4D56-AEE2-CEE9E3D8B4CD}"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ce"/>
        </a:ext>
      </dgm:extLst>
    </dgm:pt>
    <dgm:pt modelId="{6AE8ACFC-DC86-43AF-8B92-871D551E3414}" type="pres">
      <dgm:prSet presAssocID="{BD4A5E9B-B62C-4D56-AEE2-CEE9E3D8B4CD}" presName="spaceRect" presStyleCnt="0"/>
      <dgm:spPr/>
    </dgm:pt>
    <dgm:pt modelId="{A476C78E-175A-4107-807A-55B92ED78DAE}" type="pres">
      <dgm:prSet presAssocID="{BD4A5E9B-B62C-4D56-AEE2-CEE9E3D8B4CD}" presName="parTx" presStyleLbl="revTx" presStyleIdx="1" presStyleCnt="7">
        <dgm:presLayoutVars>
          <dgm:chMax val="0"/>
          <dgm:chPref val="0"/>
        </dgm:presLayoutVars>
      </dgm:prSet>
      <dgm:spPr/>
    </dgm:pt>
    <dgm:pt modelId="{47780EEE-ADCD-4288-8FCF-8E79F3D41307}" type="pres">
      <dgm:prSet presAssocID="{9FA1F584-E017-4BFD-8A39-CB003166D841}" presName="sibTrans" presStyleCnt="0"/>
      <dgm:spPr/>
    </dgm:pt>
    <dgm:pt modelId="{45026BCC-26EF-45A5-BCD7-7F60566181ED}" type="pres">
      <dgm:prSet presAssocID="{0902729E-27B3-44E8-94CB-33A15629078F}" presName="compNode" presStyleCnt="0"/>
      <dgm:spPr/>
    </dgm:pt>
    <dgm:pt modelId="{6AFBBA8D-53EE-4FA6-9E7F-8A4F14A68FA2}" type="pres">
      <dgm:prSet presAssocID="{0902729E-27B3-44E8-94CB-33A15629078F}" presName="bgRect" presStyleLbl="bgShp" presStyleIdx="2" presStyleCnt="7" custScaleY="140268"/>
      <dgm:spPr/>
    </dgm:pt>
    <dgm:pt modelId="{3CD48FEE-0F29-4B50-8D0E-C1449F675FDF}" type="pres">
      <dgm:prSet presAssocID="{0902729E-27B3-44E8-94CB-33A15629078F}" presName="iconRect" presStyleLbl="node1" presStyleIdx="2" presStyleCnt="7" custLinFactNeighborX="3637" custLinFactNeighborY="8755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olf Clubs"/>
        </a:ext>
      </dgm:extLst>
    </dgm:pt>
    <dgm:pt modelId="{9CBAFC95-824F-48F8-A365-1B017A44BBD5}" type="pres">
      <dgm:prSet presAssocID="{0902729E-27B3-44E8-94CB-33A15629078F}" presName="spaceRect" presStyleCnt="0"/>
      <dgm:spPr/>
    </dgm:pt>
    <dgm:pt modelId="{A50B676D-BA70-4B04-9421-0F0C6C28F9BD}" type="pres">
      <dgm:prSet presAssocID="{0902729E-27B3-44E8-94CB-33A15629078F}" presName="parTx" presStyleLbl="revTx" presStyleIdx="2" presStyleCnt="7" custScaleY="172551">
        <dgm:presLayoutVars>
          <dgm:chMax val="0"/>
          <dgm:chPref val="0"/>
        </dgm:presLayoutVars>
      </dgm:prSet>
      <dgm:spPr/>
    </dgm:pt>
    <dgm:pt modelId="{30777CAE-B767-47B5-AD21-C994CCC1F1F9}" type="pres">
      <dgm:prSet presAssocID="{478EF824-25D1-4FA5-BF5A-47067FA4FB86}" presName="sibTrans" presStyleCnt="0"/>
      <dgm:spPr/>
    </dgm:pt>
    <dgm:pt modelId="{71B3376B-3471-4EB8-9744-D6E634D7BFE8}" type="pres">
      <dgm:prSet presAssocID="{13914CBE-CE8E-4563-B800-1759D10CAE67}" presName="compNode" presStyleCnt="0"/>
      <dgm:spPr/>
    </dgm:pt>
    <dgm:pt modelId="{90F479B7-2BF1-4F7D-AC87-E89FC8AB80C7}" type="pres">
      <dgm:prSet presAssocID="{13914CBE-CE8E-4563-B800-1759D10CAE67}" presName="bgRect" presStyleLbl="bgShp" presStyleIdx="3" presStyleCnt="7" custScaleY="164142" custLinFactNeighborY="-2581"/>
      <dgm:spPr/>
    </dgm:pt>
    <dgm:pt modelId="{55109BF1-110A-43C8-9766-96F69C5B0CFB}" type="pres">
      <dgm:prSet presAssocID="{13914CBE-CE8E-4563-B800-1759D10CAE67}" presName="iconRect" presStyleLbl="node1" presStyleIdx="3" presStyleCnt="7" custLinFactNeighborX="3637" custLinFactNeighborY="8755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reath"/>
        </a:ext>
      </dgm:extLst>
    </dgm:pt>
    <dgm:pt modelId="{10A0B3E3-A270-4879-9CA9-32CD4771E634}" type="pres">
      <dgm:prSet presAssocID="{13914CBE-CE8E-4563-B800-1759D10CAE67}" presName="spaceRect" presStyleCnt="0"/>
      <dgm:spPr/>
    </dgm:pt>
    <dgm:pt modelId="{80E58C05-AD02-49C0-AC3E-6AF1BB942867}" type="pres">
      <dgm:prSet presAssocID="{13914CBE-CE8E-4563-B800-1759D10CAE67}" presName="parTx" presStyleLbl="revTx" presStyleIdx="3" presStyleCnt="7">
        <dgm:presLayoutVars>
          <dgm:chMax val="0"/>
          <dgm:chPref val="0"/>
        </dgm:presLayoutVars>
      </dgm:prSet>
      <dgm:spPr/>
    </dgm:pt>
    <dgm:pt modelId="{74152DC4-7E71-45D1-A502-DEADCEBB578C}" type="pres">
      <dgm:prSet presAssocID="{84731773-2975-4930-9B11-D8A134749679}" presName="sibTrans" presStyleCnt="0"/>
      <dgm:spPr/>
    </dgm:pt>
    <dgm:pt modelId="{113E42EA-71B6-43AA-B98A-0B994800D770}" type="pres">
      <dgm:prSet presAssocID="{9E04B451-CC67-4E8E-9684-DDDFC277E623}" presName="compNode" presStyleCnt="0"/>
      <dgm:spPr/>
    </dgm:pt>
    <dgm:pt modelId="{8A3CD2B4-D28E-48A6-B942-E5DDA258854C}" type="pres">
      <dgm:prSet presAssocID="{9E04B451-CC67-4E8E-9684-DDDFC277E623}" presName="bgRect" presStyleLbl="bgShp" presStyleIdx="4" presStyleCnt="7"/>
      <dgm:spPr/>
    </dgm:pt>
    <dgm:pt modelId="{DBA5BD50-837D-4DD2-9630-E2CEC4C7E350}" type="pres">
      <dgm:prSet presAssocID="{9E04B451-CC67-4E8E-9684-DDDFC277E623}" presName="iconRect" presStyleLbl="node1" presStyleIdx="4" presStyleCnt="7" custLinFactNeighborX="3637" custLinFactNeighborY="95513"/>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axophone"/>
        </a:ext>
      </dgm:extLst>
    </dgm:pt>
    <dgm:pt modelId="{6684F094-46A0-4920-8605-70C46D93E718}" type="pres">
      <dgm:prSet presAssocID="{9E04B451-CC67-4E8E-9684-DDDFC277E623}" presName="spaceRect" presStyleCnt="0"/>
      <dgm:spPr/>
    </dgm:pt>
    <dgm:pt modelId="{57F2D04E-58C6-4AB3-9C6E-30BB58DD94EE}" type="pres">
      <dgm:prSet presAssocID="{9E04B451-CC67-4E8E-9684-DDDFC277E623}" presName="parTx" presStyleLbl="revTx" presStyleIdx="4" presStyleCnt="7" custScaleY="149356">
        <dgm:presLayoutVars>
          <dgm:chMax val="0"/>
          <dgm:chPref val="0"/>
        </dgm:presLayoutVars>
      </dgm:prSet>
      <dgm:spPr/>
    </dgm:pt>
    <dgm:pt modelId="{078F88E5-CB1D-48F6-9F93-80A59755F41D}" type="pres">
      <dgm:prSet presAssocID="{4873C27E-D414-458A-955A-F988EECF842B}" presName="sibTrans" presStyleCnt="0"/>
      <dgm:spPr/>
    </dgm:pt>
    <dgm:pt modelId="{DCF85BD0-ED3F-4C7E-AD72-0EF21A0E1B07}" type="pres">
      <dgm:prSet presAssocID="{159A32D9-3E6F-4B44-AEEB-0008EF47D068}" presName="compNode" presStyleCnt="0"/>
      <dgm:spPr/>
    </dgm:pt>
    <dgm:pt modelId="{9717AF42-D789-4552-88EB-2783EEC56BC9}" type="pres">
      <dgm:prSet presAssocID="{159A32D9-3E6F-4B44-AEEB-0008EF47D068}" presName="bgRect" presStyleLbl="bgShp" presStyleIdx="5" presStyleCnt="7"/>
      <dgm:spPr/>
    </dgm:pt>
    <dgm:pt modelId="{2F022369-1034-468D-AE71-8885C31C704C}" type="pres">
      <dgm:prSet presAssocID="{159A32D9-3E6F-4B44-AEEB-0008EF47D068}" presName="iconRect" presStyleLbl="node1" presStyleIdx="5" presStyleCnt="7" custLinFactNeighborX="-19688" custLinFactNeighborY="99851"/>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08FBF37F-B723-4B82-A6ED-E4CB5755E498}" type="pres">
      <dgm:prSet presAssocID="{159A32D9-3E6F-4B44-AEEB-0008EF47D068}" presName="spaceRect" presStyleCnt="0"/>
      <dgm:spPr/>
    </dgm:pt>
    <dgm:pt modelId="{2E5A3EBC-963E-40A2-AEE3-706078C5A513}" type="pres">
      <dgm:prSet presAssocID="{159A32D9-3E6F-4B44-AEEB-0008EF47D068}" presName="parTx" presStyleLbl="revTx" presStyleIdx="5" presStyleCnt="7" custScaleY="114120">
        <dgm:presLayoutVars>
          <dgm:chMax val="0"/>
          <dgm:chPref val="0"/>
        </dgm:presLayoutVars>
      </dgm:prSet>
      <dgm:spPr/>
    </dgm:pt>
    <dgm:pt modelId="{4AE0E4CA-C785-4F5A-A0BD-0337D23A4710}" type="pres">
      <dgm:prSet presAssocID="{2E8CCC59-CA4A-4E7A-A7EC-716508C3937D}" presName="sibTrans" presStyleCnt="0"/>
      <dgm:spPr/>
    </dgm:pt>
    <dgm:pt modelId="{D33AF211-0A79-4F5F-99FB-F1D7C846F60E}" type="pres">
      <dgm:prSet presAssocID="{FF0B91F1-A0CF-40E9-9D34-0714D74D93A5}" presName="compNode" presStyleCnt="0"/>
      <dgm:spPr/>
    </dgm:pt>
    <dgm:pt modelId="{EC358645-037D-4E46-9F24-AE287348F487}" type="pres">
      <dgm:prSet presAssocID="{FF0B91F1-A0CF-40E9-9D34-0714D74D93A5}" presName="bgRect" presStyleLbl="bgShp" presStyleIdx="6" presStyleCnt="7" custScaleY="100483"/>
      <dgm:spPr/>
    </dgm:pt>
    <dgm:pt modelId="{DFD17017-58D0-4F67-B9E4-DD9C2F4DD699}" type="pres">
      <dgm:prSet presAssocID="{FF0B91F1-A0CF-40E9-9D34-0714D74D93A5}" presName="iconRect" presStyleLbl="node1" presStyleIdx="6" presStyleCnt="7" custLinFactNeighborX="-23625" custLinFactNeighborY="94524"/>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port Balls"/>
        </a:ext>
      </dgm:extLst>
    </dgm:pt>
    <dgm:pt modelId="{FA308AF8-37F9-4AE8-84AB-627A25521AEE}" type="pres">
      <dgm:prSet presAssocID="{FF0B91F1-A0CF-40E9-9D34-0714D74D93A5}" presName="spaceRect" presStyleCnt="0"/>
      <dgm:spPr/>
    </dgm:pt>
    <dgm:pt modelId="{A9E69527-0266-40DD-BB4F-E37B69C916B6}" type="pres">
      <dgm:prSet presAssocID="{FF0B91F1-A0CF-40E9-9D34-0714D74D93A5}" presName="parTx" presStyleLbl="revTx" presStyleIdx="6" presStyleCnt="7">
        <dgm:presLayoutVars>
          <dgm:chMax val="0"/>
          <dgm:chPref val="0"/>
        </dgm:presLayoutVars>
      </dgm:prSet>
      <dgm:spPr/>
    </dgm:pt>
  </dgm:ptLst>
  <dgm:cxnLst>
    <dgm:cxn modelId="{10FC060B-5B01-49F1-BC5C-4CCD61336DBA}" type="presOf" srcId="{13914CBE-CE8E-4563-B800-1759D10CAE67}" destId="{80E58C05-AD02-49C0-AC3E-6AF1BB942867}" srcOrd="0" destOrd="0" presId="urn:microsoft.com/office/officeart/2018/2/layout/IconVerticalSolidList"/>
    <dgm:cxn modelId="{B1194218-4EAA-402F-BCC8-D9767F5B3FDA}" type="presOf" srcId="{BD4A5E9B-B62C-4D56-AEE2-CEE9E3D8B4CD}" destId="{A476C78E-175A-4107-807A-55B92ED78DAE}" srcOrd="0" destOrd="0" presId="urn:microsoft.com/office/officeart/2018/2/layout/IconVerticalSolidList"/>
    <dgm:cxn modelId="{9648F618-56DD-4C30-8179-15881E0D65D8}" srcId="{349458AD-3AD3-455E-B103-3623405510CA}" destId="{148395F4-5D47-4AC1-B425-C17C8BF99C0E}" srcOrd="0" destOrd="0" parTransId="{90BE479E-8863-4232-B7E9-DF056B202A1A}" sibTransId="{02ACB804-0E84-438B-A94C-A2A8C6AC3B74}"/>
    <dgm:cxn modelId="{3BD6BF26-C097-449B-90F7-A593520BB72D}" srcId="{349458AD-3AD3-455E-B103-3623405510CA}" destId="{9E04B451-CC67-4E8E-9684-DDDFC277E623}" srcOrd="4" destOrd="0" parTransId="{53BFE455-3CA1-455C-A76F-5761FD2A907D}" sibTransId="{4873C27E-D414-458A-955A-F988EECF842B}"/>
    <dgm:cxn modelId="{109A262D-AFC8-4B1E-A365-E9891899CC08}" type="presOf" srcId="{9E04B451-CC67-4E8E-9684-DDDFC277E623}" destId="{57F2D04E-58C6-4AB3-9C6E-30BB58DD94EE}" srcOrd="0" destOrd="0" presId="urn:microsoft.com/office/officeart/2018/2/layout/IconVerticalSolidList"/>
    <dgm:cxn modelId="{CE12813A-30A3-4551-B0B9-762EA04D7E50}" srcId="{349458AD-3AD3-455E-B103-3623405510CA}" destId="{FF0B91F1-A0CF-40E9-9D34-0714D74D93A5}" srcOrd="6" destOrd="0" parTransId="{E29CE50D-3184-4C81-9D26-8BA1564AB9D1}" sibTransId="{88D9050A-EB5F-4E0E-BA11-6595E94650F4}"/>
    <dgm:cxn modelId="{9C31D279-783F-45ED-B791-C1F13C7CD095}" srcId="{349458AD-3AD3-455E-B103-3623405510CA}" destId="{BD4A5E9B-B62C-4D56-AEE2-CEE9E3D8B4CD}" srcOrd="1" destOrd="0" parTransId="{1316C123-B252-42C2-9B58-0B62BE72CC25}" sibTransId="{9FA1F584-E017-4BFD-8A39-CB003166D841}"/>
    <dgm:cxn modelId="{C2CE1F86-6BCD-42F3-9B1F-99776506DEB8}" type="presOf" srcId="{349458AD-3AD3-455E-B103-3623405510CA}" destId="{A0E641EA-D798-47BC-851E-F052F91D3D88}" srcOrd="0" destOrd="0" presId="urn:microsoft.com/office/officeart/2018/2/layout/IconVerticalSolidList"/>
    <dgm:cxn modelId="{B72D16B4-1907-45EB-BF70-E4CFC7BE0AA1}" type="presOf" srcId="{0902729E-27B3-44E8-94CB-33A15629078F}" destId="{A50B676D-BA70-4B04-9421-0F0C6C28F9BD}" srcOrd="0" destOrd="0" presId="urn:microsoft.com/office/officeart/2018/2/layout/IconVerticalSolidList"/>
    <dgm:cxn modelId="{2D1C3FB7-2A40-48FB-8488-2F41769DC411}" srcId="{349458AD-3AD3-455E-B103-3623405510CA}" destId="{159A32D9-3E6F-4B44-AEEB-0008EF47D068}" srcOrd="5" destOrd="0" parTransId="{C64E5468-E5DC-4C17-A6FC-5995B4B90B23}" sibTransId="{2E8CCC59-CA4A-4E7A-A7EC-716508C3937D}"/>
    <dgm:cxn modelId="{221211C9-C7E8-4716-A5B9-B971D19EE71D}" type="presOf" srcId="{159A32D9-3E6F-4B44-AEEB-0008EF47D068}" destId="{2E5A3EBC-963E-40A2-AEE3-706078C5A513}" srcOrd="0" destOrd="0" presId="urn:microsoft.com/office/officeart/2018/2/layout/IconVerticalSolidList"/>
    <dgm:cxn modelId="{9E2DD6D7-32B5-4BBD-B02F-A6325AC977C2}" srcId="{349458AD-3AD3-455E-B103-3623405510CA}" destId="{13914CBE-CE8E-4563-B800-1759D10CAE67}" srcOrd="3" destOrd="0" parTransId="{4C2048A5-7593-4EBD-BEE6-BE5FE2BBBE4D}" sibTransId="{84731773-2975-4930-9B11-D8A134749679}"/>
    <dgm:cxn modelId="{50722AEC-DBBD-4EE9-A544-CEA6E335C2DA}" type="presOf" srcId="{FF0B91F1-A0CF-40E9-9D34-0714D74D93A5}" destId="{A9E69527-0266-40DD-BB4F-E37B69C916B6}" srcOrd="0" destOrd="0" presId="urn:microsoft.com/office/officeart/2018/2/layout/IconVerticalSolidList"/>
    <dgm:cxn modelId="{1F9BFFF1-350E-4F10-8D71-D8C4B19A90FE}" type="presOf" srcId="{148395F4-5D47-4AC1-B425-C17C8BF99C0E}" destId="{672C7B24-A015-47C3-8686-7B8132BE8704}" srcOrd="0" destOrd="0" presId="urn:microsoft.com/office/officeart/2018/2/layout/IconVerticalSolidList"/>
    <dgm:cxn modelId="{F0081CFA-4CF4-4E66-A331-A20EEB1CAEDE}" srcId="{349458AD-3AD3-455E-B103-3623405510CA}" destId="{0902729E-27B3-44E8-94CB-33A15629078F}" srcOrd="2" destOrd="0" parTransId="{B5F05A91-262C-4F54-8B5C-BD9A15EE27B4}" sibTransId="{478EF824-25D1-4FA5-BF5A-47067FA4FB86}"/>
    <dgm:cxn modelId="{96432CF1-69B2-4B6A-A154-A0067735BC45}" type="presParOf" srcId="{A0E641EA-D798-47BC-851E-F052F91D3D88}" destId="{1F1206E6-DA3C-4464-8E2A-BA5BC2A637F0}" srcOrd="0" destOrd="0" presId="urn:microsoft.com/office/officeart/2018/2/layout/IconVerticalSolidList"/>
    <dgm:cxn modelId="{0B3217A3-AC48-46B0-AFCC-A510AEBEACD0}" type="presParOf" srcId="{1F1206E6-DA3C-4464-8E2A-BA5BC2A637F0}" destId="{ED5C0F86-36E9-4EEB-97AB-8424608A492C}" srcOrd="0" destOrd="0" presId="urn:microsoft.com/office/officeart/2018/2/layout/IconVerticalSolidList"/>
    <dgm:cxn modelId="{12C6ABF9-79C3-4DFB-869A-7FEA65E8EE56}" type="presParOf" srcId="{1F1206E6-DA3C-4464-8E2A-BA5BC2A637F0}" destId="{A3C339C4-1975-46A7-9C11-979E5A955E37}" srcOrd="1" destOrd="0" presId="urn:microsoft.com/office/officeart/2018/2/layout/IconVerticalSolidList"/>
    <dgm:cxn modelId="{EAD3A303-E68F-4642-887E-2C2936884B59}" type="presParOf" srcId="{1F1206E6-DA3C-4464-8E2A-BA5BC2A637F0}" destId="{43E3859C-F6FE-40E2-93D6-6FD371DE92D8}" srcOrd="2" destOrd="0" presId="urn:microsoft.com/office/officeart/2018/2/layout/IconVerticalSolidList"/>
    <dgm:cxn modelId="{D6E0426C-33A0-4B7B-9977-D52ADAF4E7FE}" type="presParOf" srcId="{1F1206E6-DA3C-4464-8E2A-BA5BC2A637F0}" destId="{672C7B24-A015-47C3-8686-7B8132BE8704}" srcOrd="3" destOrd="0" presId="urn:microsoft.com/office/officeart/2018/2/layout/IconVerticalSolidList"/>
    <dgm:cxn modelId="{97931542-DB9A-4743-860C-E6143EE5F294}" type="presParOf" srcId="{A0E641EA-D798-47BC-851E-F052F91D3D88}" destId="{5C75401B-D312-4D1B-B85C-0A83EC8A224A}" srcOrd="1" destOrd="0" presId="urn:microsoft.com/office/officeart/2018/2/layout/IconVerticalSolidList"/>
    <dgm:cxn modelId="{F3D41C9D-5A89-484E-83E7-65BE23430D93}" type="presParOf" srcId="{A0E641EA-D798-47BC-851E-F052F91D3D88}" destId="{3A766337-4A89-428B-91FC-322BD7A98B9A}" srcOrd="2" destOrd="0" presId="urn:microsoft.com/office/officeart/2018/2/layout/IconVerticalSolidList"/>
    <dgm:cxn modelId="{E9AA7FBB-F392-48C3-A2FE-2D585B299FD6}" type="presParOf" srcId="{3A766337-4A89-428B-91FC-322BD7A98B9A}" destId="{EF0E8E25-A2F6-476A-B009-9E50D63EC5C9}" srcOrd="0" destOrd="0" presId="urn:microsoft.com/office/officeart/2018/2/layout/IconVerticalSolidList"/>
    <dgm:cxn modelId="{F47CA3E4-D48D-48D0-A381-D76910A55AC7}" type="presParOf" srcId="{3A766337-4A89-428B-91FC-322BD7A98B9A}" destId="{566EE49A-E913-4039-9EFA-1CD025FC9ECC}" srcOrd="1" destOrd="0" presId="urn:microsoft.com/office/officeart/2018/2/layout/IconVerticalSolidList"/>
    <dgm:cxn modelId="{ADCAA397-328E-43B5-981A-8C9F51698812}" type="presParOf" srcId="{3A766337-4A89-428B-91FC-322BD7A98B9A}" destId="{6AE8ACFC-DC86-43AF-8B92-871D551E3414}" srcOrd="2" destOrd="0" presId="urn:microsoft.com/office/officeart/2018/2/layout/IconVerticalSolidList"/>
    <dgm:cxn modelId="{2EF02318-A81B-4110-BE89-7B5B272D6A1D}" type="presParOf" srcId="{3A766337-4A89-428B-91FC-322BD7A98B9A}" destId="{A476C78E-175A-4107-807A-55B92ED78DAE}" srcOrd="3" destOrd="0" presId="urn:microsoft.com/office/officeart/2018/2/layout/IconVerticalSolidList"/>
    <dgm:cxn modelId="{BE20A223-54DB-4287-B634-91E6F1C59B1D}" type="presParOf" srcId="{A0E641EA-D798-47BC-851E-F052F91D3D88}" destId="{47780EEE-ADCD-4288-8FCF-8E79F3D41307}" srcOrd="3" destOrd="0" presId="urn:microsoft.com/office/officeart/2018/2/layout/IconVerticalSolidList"/>
    <dgm:cxn modelId="{EC182A19-787C-4C55-8650-B97A69AECC73}" type="presParOf" srcId="{A0E641EA-D798-47BC-851E-F052F91D3D88}" destId="{45026BCC-26EF-45A5-BCD7-7F60566181ED}" srcOrd="4" destOrd="0" presId="urn:microsoft.com/office/officeart/2018/2/layout/IconVerticalSolidList"/>
    <dgm:cxn modelId="{58F0B977-3641-4885-BA35-B5B002D876E0}" type="presParOf" srcId="{45026BCC-26EF-45A5-BCD7-7F60566181ED}" destId="{6AFBBA8D-53EE-4FA6-9E7F-8A4F14A68FA2}" srcOrd="0" destOrd="0" presId="urn:microsoft.com/office/officeart/2018/2/layout/IconVerticalSolidList"/>
    <dgm:cxn modelId="{0E7A02CD-2A43-42AA-83A5-EE931E078DCB}" type="presParOf" srcId="{45026BCC-26EF-45A5-BCD7-7F60566181ED}" destId="{3CD48FEE-0F29-4B50-8D0E-C1449F675FDF}" srcOrd="1" destOrd="0" presId="urn:microsoft.com/office/officeart/2018/2/layout/IconVerticalSolidList"/>
    <dgm:cxn modelId="{8C4E1BF6-A13E-4A2E-800B-04E0D9C6F860}" type="presParOf" srcId="{45026BCC-26EF-45A5-BCD7-7F60566181ED}" destId="{9CBAFC95-824F-48F8-A365-1B017A44BBD5}" srcOrd="2" destOrd="0" presId="urn:microsoft.com/office/officeart/2018/2/layout/IconVerticalSolidList"/>
    <dgm:cxn modelId="{6D38A9AA-5105-41B3-95A5-524327DB4C1D}" type="presParOf" srcId="{45026BCC-26EF-45A5-BCD7-7F60566181ED}" destId="{A50B676D-BA70-4B04-9421-0F0C6C28F9BD}" srcOrd="3" destOrd="0" presId="urn:microsoft.com/office/officeart/2018/2/layout/IconVerticalSolidList"/>
    <dgm:cxn modelId="{4710F927-97BB-4B89-8DDC-6285E46667FB}" type="presParOf" srcId="{A0E641EA-D798-47BC-851E-F052F91D3D88}" destId="{30777CAE-B767-47B5-AD21-C994CCC1F1F9}" srcOrd="5" destOrd="0" presId="urn:microsoft.com/office/officeart/2018/2/layout/IconVerticalSolidList"/>
    <dgm:cxn modelId="{EEA21EDF-C71A-4B4E-A23A-76A3AF58711A}" type="presParOf" srcId="{A0E641EA-D798-47BC-851E-F052F91D3D88}" destId="{71B3376B-3471-4EB8-9744-D6E634D7BFE8}" srcOrd="6" destOrd="0" presId="urn:microsoft.com/office/officeart/2018/2/layout/IconVerticalSolidList"/>
    <dgm:cxn modelId="{48BC1EA9-7D8A-4F4C-B811-F98A55DD7E54}" type="presParOf" srcId="{71B3376B-3471-4EB8-9744-D6E634D7BFE8}" destId="{90F479B7-2BF1-4F7D-AC87-E89FC8AB80C7}" srcOrd="0" destOrd="0" presId="urn:microsoft.com/office/officeart/2018/2/layout/IconVerticalSolidList"/>
    <dgm:cxn modelId="{3D54E1CA-F67B-4E49-8086-CE7BB0059A0D}" type="presParOf" srcId="{71B3376B-3471-4EB8-9744-D6E634D7BFE8}" destId="{55109BF1-110A-43C8-9766-96F69C5B0CFB}" srcOrd="1" destOrd="0" presId="urn:microsoft.com/office/officeart/2018/2/layout/IconVerticalSolidList"/>
    <dgm:cxn modelId="{4C68A3BA-37B1-4512-89A7-609BE5709E47}" type="presParOf" srcId="{71B3376B-3471-4EB8-9744-D6E634D7BFE8}" destId="{10A0B3E3-A270-4879-9CA9-32CD4771E634}" srcOrd="2" destOrd="0" presId="urn:microsoft.com/office/officeart/2018/2/layout/IconVerticalSolidList"/>
    <dgm:cxn modelId="{3C73AF3F-76A4-42F7-BDF5-E6B0ABE872E8}" type="presParOf" srcId="{71B3376B-3471-4EB8-9744-D6E634D7BFE8}" destId="{80E58C05-AD02-49C0-AC3E-6AF1BB942867}" srcOrd="3" destOrd="0" presId="urn:microsoft.com/office/officeart/2018/2/layout/IconVerticalSolidList"/>
    <dgm:cxn modelId="{EF59A0D1-B390-4909-8ADF-F730BE98A782}" type="presParOf" srcId="{A0E641EA-D798-47BC-851E-F052F91D3D88}" destId="{74152DC4-7E71-45D1-A502-DEADCEBB578C}" srcOrd="7" destOrd="0" presId="urn:microsoft.com/office/officeart/2018/2/layout/IconVerticalSolidList"/>
    <dgm:cxn modelId="{3CA86A27-9463-4565-9A20-1C9DB61FC43A}" type="presParOf" srcId="{A0E641EA-D798-47BC-851E-F052F91D3D88}" destId="{113E42EA-71B6-43AA-B98A-0B994800D770}" srcOrd="8" destOrd="0" presId="urn:microsoft.com/office/officeart/2018/2/layout/IconVerticalSolidList"/>
    <dgm:cxn modelId="{1119AD6E-5BF9-4081-A902-80104B4F1B94}" type="presParOf" srcId="{113E42EA-71B6-43AA-B98A-0B994800D770}" destId="{8A3CD2B4-D28E-48A6-B942-E5DDA258854C}" srcOrd="0" destOrd="0" presId="urn:microsoft.com/office/officeart/2018/2/layout/IconVerticalSolidList"/>
    <dgm:cxn modelId="{F5ABBC8D-BFD8-4843-8B6A-695377FC1BE0}" type="presParOf" srcId="{113E42EA-71B6-43AA-B98A-0B994800D770}" destId="{DBA5BD50-837D-4DD2-9630-E2CEC4C7E350}" srcOrd="1" destOrd="0" presId="urn:microsoft.com/office/officeart/2018/2/layout/IconVerticalSolidList"/>
    <dgm:cxn modelId="{0CD84E0D-2369-4089-960F-1CFD938B5A81}" type="presParOf" srcId="{113E42EA-71B6-43AA-B98A-0B994800D770}" destId="{6684F094-46A0-4920-8605-70C46D93E718}" srcOrd="2" destOrd="0" presId="urn:microsoft.com/office/officeart/2018/2/layout/IconVerticalSolidList"/>
    <dgm:cxn modelId="{712AC586-1B28-4B61-A447-F7440FE4C454}" type="presParOf" srcId="{113E42EA-71B6-43AA-B98A-0B994800D770}" destId="{57F2D04E-58C6-4AB3-9C6E-30BB58DD94EE}" srcOrd="3" destOrd="0" presId="urn:microsoft.com/office/officeart/2018/2/layout/IconVerticalSolidList"/>
    <dgm:cxn modelId="{049A869B-E30A-423E-8564-29853E3DE315}" type="presParOf" srcId="{A0E641EA-D798-47BC-851E-F052F91D3D88}" destId="{078F88E5-CB1D-48F6-9F93-80A59755F41D}" srcOrd="9" destOrd="0" presId="urn:microsoft.com/office/officeart/2018/2/layout/IconVerticalSolidList"/>
    <dgm:cxn modelId="{D9E811F8-A089-4F89-9679-4957EDA69C86}" type="presParOf" srcId="{A0E641EA-D798-47BC-851E-F052F91D3D88}" destId="{DCF85BD0-ED3F-4C7E-AD72-0EF21A0E1B07}" srcOrd="10" destOrd="0" presId="urn:microsoft.com/office/officeart/2018/2/layout/IconVerticalSolidList"/>
    <dgm:cxn modelId="{57670A98-2319-4412-83BD-028A814ACF98}" type="presParOf" srcId="{DCF85BD0-ED3F-4C7E-AD72-0EF21A0E1B07}" destId="{9717AF42-D789-4552-88EB-2783EEC56BC9}" srcOrd="0" destOrd="0" presId="urn:microsoft.com/office/officeart/2018/2/layout/IconVerticalSolidList"/>
    <dgm:cxn modelId="{EC8EC71C-5887-4909-B249-D44F94F21336}" type="presParOf" srcId="{DCF85BD0-ED3F-4C7E-AD72-0EF21A0E1B07}" destId="{2F022369-1034-468D-AE71-8885C31C704C}" srcOrd="1" destOrd="0" presId="urn:microsoft.com/office/officeart/2018/2/layout/IconVerticalSolidList"/>
    <dgm:cxn modelId="{5B046362-AB4F-4EEB-921B-8321F00B2FED}" type="presParOf" srcId="{DCF85BD0-ED3F-4C7E-AD72-0EF21A0E1B07}" destId="{08FBF37F-B723-4B82-A6ED-E4CB5755E498}" srcOrd="2" destOrd="0" presId="urn:microsoft.com/office/officeart/2018/2/layout/IconVerticalSolidList"/>
    <dgm:cxn modelId="{ADDF9756-AB73-4E03-BE6D-212141DECB72}" type="presParOf" srcId="{DCF85BD0-ED3F-4C7E-AD72-0EF21A0E1B07}" destId="{2E5A3EBC-963E-40A2-AEE3-706078C5A513}" srcOrd="3" destOrd="0" presId="urn:microsoft.com/office/officeart/2018/2/layout/IconVerticalSolidList"/>
    <dgm:cxn modelId="{B690FFFF-85D1-4478-A0A6-EF5D57AC28D2}" type="presParOf" srcId="{A0E641EA-D798-47BC-851E-F052F91D3D88}" destId="{4AE0E4CA-C785-4F5A-A0BD-0337D23A4710}" srcOrd="11" destOrd="0" presId="urn:microsoft.com/office/officeart/2018/2/layout/IconVerticalSolidList"/>
    <dgm:cxn modelId="{BDB90FBA-66F0-4611-92F9-AF4ECAF8672A}" type="presParOf" srcId="{A0E641EA-D798-47BC-851E-F052F91D3D88}" destId="{D33AF211-0A79-4F5F-99FB-F1D7C846F60E}" srcOrd="12" destOrd="0" presId="urn:microsoft.com/office/officeart/2018/2/layout/IconVerticalSolidList"/>
    <dgm:cxn modelId="{651C6A2D-C84A-4C2E-832D-D5634DEF0491}" type="presParOf" srcId="{D33AF211-0A79-4F5F-99FB-F1D7C846F60E}" destId="{EC358645-037D-4E46-9F24-AE287348F487}" srcOrd="0" destOrd="0" presId="urn:microsoft.com/office/officeart/2018/2/layout/IconVerticalSolidList"/>
    <dgm:cxn modelId="{68A9EAC1-FA83-45C5-AFD8-8FAB7998D8BE}" type="presParOf" srcId="{D33AF211-0A79-4F5F-99FB-F1D7C846F60E}" destId="{DFD17017-58D0-4F67-B9E4-DD9C2F4DD699}" srcOrd="1" destOrd="0" presId="urn:microsoft.com/office/officeart/2018/2/layout/IconVerticalSolidList"/>
    <dgm:cxn modelId="{3B58396C-A50D-4513-B6E0-0688F074C5DA}" type="presParOf" srcId="{D33AF211-0A79-4F5F-99FB-F1D7C846F60E}" destId="{FA308AF8-37F9-4AE8-84AB-627A25521AEE}" srcOrd="2" destOrd="0" presId="urn:microsoft.com/office/officeart/2018/2/layout/IconVerticalSolidList"/>
    <dgm:cxn modelId="{C84F35AC-0D7A-4D50-868A-7DC8AAEAE980}" type="presParOf" srcId="{D33AF211-0A79-4F5F-99FB-F1D7C846F60E}" destId="{A9E69527-0266-40DD-BB4F-E37B69C916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FE2C8-DFFB-4DE0-B2A2-6FB3C25A8335}">
      <dsp:nvSpPr>
        <dsp:cNvPr id="0" name=""/>
        <dsp:cNvSpPr/>
      </dsp:nvSpPr>
      <dsp:spPr>
        <a:xfrm>
          <a:off x="252349" y="516191"/>
          <a:ext cx="772031" cy="77203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692AF4-8964-4B8F-B355-CCF7F65BBA7C}">
      <dsp:nvSpPr>
        <dsp:cNvPr id="0" name=""/>
        <dsp:cNvSpPr/>
      </dsp:nvSpPr>
      <dsp:spPr>
        <a:xfrm>
          <a:off x="416880" y="680722"/>
          <a:ext cx="442968" cy="4429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290287-A94B-43FC-A8E9-3C6B3B111C65}">
      <dsp:nvSpPr>
        <dsp:cNvPr id="0" name=""/>
        <dsp:cNvSpPr/>
      </dsp:nvSpPr>
      <dsp:spPr>
        <a:xfrm>
          <a:off x="5552" y="1528691"/>
          <a:ext cx="1265625" cy="8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Morehouse College is the nation’s only historically black, private, liberal arts college for men. Located in Atlanta, Georgia</a:t>
          </a:r>
        </a:p>
      </dsp:txBody>
      <dsp:txXfrm>
        <a:off x="5552" y="1528691"/>
        <a:ext cx="1265625" cy="841442"/>
      </dsp:txXfrm>
    </dsp:sp>
    <dsp:sp modelId="{0530A97F-F6D5-444F-9DAC-E9B1428CA142}">
      <dsp:nvSpPr>
        <dsp:cNvPr id="0" name=""/>
        <dsp:cNvSpPr/>
      </dsp:nvSpPr>
      <dsp:spPr>
        <a:xfrm>
          <a:off x="1739459" y="516191"/>
          <a:ext cx="772031" cy="77203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6EC28-7F1F-4B90-BB5C-B802E98ECA56}">
      <dsp:nvSpPr>
        <dsp:cNvPr id="0" name=""/>
        <dsp:cNvSpPr/>
      </dsp:nvSpPr>
      <dsp:spPr>
        <a:xfrm>
          <a:off x="1903990" y="680722"/>
          <a:ext cx="442968" cy="44296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E254BE-98B3-487B-8E94-49CAD7294961}">
      <dsp:nvSpPr>
        <dsp:cNvPr id="0" name=""/>
        <dsp:cNvSpPr/>
      </dsp:nvSpPr>
      <dsp:spPr>
        <a:xfrm>
          <a:off x="1492662" y="1528691"/>
          <a:ext cx="1265625" cy="8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Atlanta University Center Consortium is the largest contiguous consortium of African Americans in higher education in the United States. </a:t>
          </a:r>
        </a:p>
      </dsp:txBody>
      <dsp:txXfrm>
        <a:off x="1492662" y="1528691"/>
        <a:ext cx="1265625" cy="841442"/>
      </dsp:txXfrm>
    </dsp:sp>
    <dsp:sp modelId="{43001126-6203-4301-A8B2-193C73F0F891}">
      <dsp:nvSpPr>
        <dsp:cNvPr id="0" name=""/>
        <dsp:cNvSpPr/>
      </dsp:nvSpPr>
      <dsp:spPr>
        <a:xfrm>
          <a:off x="3226568" y="516191"/>
          <a:ext cx="772031" cy="77203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BB022-1AEA-4F5E-B7DD-EC53DD22C740}">
      <dsp:nvSpPr>
        <dsp:cNvPr id="0" name=""/>
        <dsp:cNvSpPr/>
      </dsp:nvSpPr>
      <dsp:spPr>
        <a:xfrm>
          <a:off x="3391099" y="680722"/>
          <a:ext cx="442968" cy="44296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916EB4-7D94-4921-886C-28B0E40D66E2}">
      <dsp:nvSpPr>
        <dsp:cNvPr id="0" name=""/>
        <dsp:cNvSpPr/>
      </dsp:nvSpPr>
      <dsp:spPr>
        <a:xfrm>
          <a:off x="2979771" y="1528691"/>
          <a:ext cx="1265625" cy="8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Accredited by the Southern Association of Colleges and Schools  </a:t>
          </a:r>
        </a:p>
      </dsp:txBody>
      <dsp:txXfrm>
        <a:off x="2979771" y="1528691"/>
        <a:ext cx="1265625" cy="841442"/>
      </dsp:txXfrm>
    </dsp:sp>
    <dsp:sp modelId="{C762A8D6-6082-41C9-9F16-F932EEA46BB5}">
      <dsp:nvSpPr>
        <dsp:cNvPr id="0" name=""/>
        <dsp:cNvSpPr/>
      </dsp:nvSpPr>
      <dsp:spPr>
        <a:xfrm>
          <a:off x="4713677" y="516191"/>
          <a:ext cx="772031" cy="77203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C3DC9-C3B1-4D7E-96A2-B4633135C18B}">
      <dsp:nvSpPr>
        <dsp:cNvPr id="0" name=""/>
        <dsp:cNvSpPr/>
      </dsp:nvSpPr>
      <dsp:spPr>
        <a:xfrm>
          <a:off x="4878209" y="680722"/>
          <a:ext cx="442968" cy="44296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E1773D-7AC3-4169-AC6D-7FD90238672B}">
      <dsp:nvSpPr>
        <dsp:cNvPr id="0" name=""/>
        <dsp:cNvSpPr/>
      </dsp:nvSpPr>
      <dsp:spPr>
        <a:xfrm>
          <a:off x="4466881" y="1528691"/>
          <a:ext cx="1265625" cy="8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Founded 1867</a:t>
          </a:r>
        </a:p>
      </dsp:txBody>
      <dsp:txXfrm>
        <a:off x="4466881" y="1528691"/>
        <a:ext cx="1265625" cy="841442"/>
      </dsp:txXfrm>
    </dsp:sp>
    <dsp:sp modelId="{D1E4A78A-0D85-4A6E-A53A-4A1291B9A72D}">
      <dsp:nvSpPr>
        <dsp:cNvPr id="0" name=""/>
        <dsp:cNvSpPr/>
      </dsp:nvSpPr>
      <dsp:spPr>
        <a:xfrm>
          <a:off x="6200787" y="516191"/>
          <a:ext cx="772031" cy="77203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BEDD4-F490-46E2-BA8C-DA444172439A}">
      <dsp:nvSpPr>
        <dsp:cNvPr id="0" name=""/>
        <dsp:cNvSpPr/>
      </dsp:nvSpPr>
      <dsp:spPr>
        <a:xfrm>
          <a:off x="6365318" y="680722"/>
          <a:ext cx="442968" cy="44296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F55A23-E781-4E45-86A0-C5E0EFEDD13C}">
      <dsp:nvSpPr>
        <dsp:cNvPr id="0" name=""/>
        <dsp:cNvSpPr/>
      </dsp:nvSpPr>
      <dsp:spPr>
        <a:xfrm>
          <a:off x="5953990" y="1528691"/>
          <a:ext cx="1265625" cy="8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14:1 Student to Teacher Ratio </a:t>
          </a:r>
        </a:p>
      </dsp:txBody>
      <dsp:txXfrm>
        <a:off x="5953990" y="1528691"/>
        <a:ext cx="1265625" cy="841442"/>
      </dsp:txXfrm>
    </dsp:sp>
    <dsp:sp modelId="{5F4DBE74-1FFF-47D9-8F00-A3AA366F5956}">
      <dsp:nvSpPr>
        <dsp:cNvPr id="0" name=""/>
        <dsp:cNvSpPr/>
      </dsp:nvSpPr>
      <dsp:spPr>
        <a:xfrm>
          <a:off x="7687896" y="516191"/>
          <a:ext cx="772031" cy="77203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847920-0634-4F45-9111-6CD2D918EFA9}">
      <dsp:nvSpPr>
        <dsp:cNvPr id="0" name=""/>
        <dsp:cNvSpPr/>
      </dsp:nvSpPr>
      <dsp:spPr>
        <a:xfrm>
          <a:off x="7852427" y="680722"/>
          <a:ext cx="442968" cy="442968"/>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06A7C2-052F-4FCA-B675-DE62102C984F}">
      <dsp:nvSpPr>
        <dsp:cNvPr id="0" name=""/>
        <dsp:cNvSpPr/>
      </dsp:nvSpPr>
      <dsp:spPr>
        <a:xfrm>
          <a:off x="7441099" y="1528691"/>
          <a:ext cx="1265625" cy="8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Total enrollment of 2,200 students, representing more than 46 states and 22 countries</a:t>
          </a:r>
        </a:p>
      </dsp:txBody>
      <dsp:txXfrm>
        <a:off x="7441099" y="1528691"/>
        <a:ext cx="1265625" cy="841442"/>
      </dsp:txXfrm>
    </dsp:sp>
    <dsp:sp modelId="{47229FF1-3328-4DBD-8862-502651A26627}">
      <dsp:nvSpPr>
        <dsp:cNvPr id="0" name=""/>
        <dsp:cNvSpPr/>
      </dsp:nvSpPr>
      <dsp:spPr>
        <a:xfrm>
          <a:off x="9175006" y="516191"/>
          <a:ext cx="772031" cy="77203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F75E26-A5FF-4AAF-94AB-51084D76CC27}">
      <dsp:nvSpPr>
        <dsp:cNvPr id="0" name=""/>
        <dsp:cNvSpPr/>
      </dsp:nvSpPr>
      <dsp:spPr>
        <a:xfrm>
          <a:off x="9339537" y="680722"/>
          <a:ext cx="442968" cy="442968"/>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0C6F8B-4E8D-4DD0-8083-E29E4E004CEB}">
      <dsp:nvSpPr>
        <dsp:cNvPr id="0" name=""/>
        <dsp:cNvSpPr/>
      </dsp:nvSpPr>
      <dsp:spPr>
        <a:xfrm>
          <a:off x="8928209" y="1528691"/>
          <a:ext cx="1265625" cy="8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All tenured professors have terminal degrees, and teach their own classes</a:t>
          </a:r>
        </a:p>
      </dsp:txBody>
      <dsp:txXfrm>
        <a:off x="8928209" y="1528691"/>
        <a:ext cx="1265625" cy="841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58303-6B57-4747-A4D2-6C0B703D8E8B}">
      <dsp:nvSpPr>
        <dsp:cNvPr id="0" name=""/>
        <dsp:cNvSpPr/>
      </dsp:nvSpPr>
      <dsp:spPr>
        <a:xfrm>
          <a:off x="0" y="2086"/>
          <a:ext cx="6535973" cy="8888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B16030-792A-4ED4-9A91-323324D69B66}">
      <dsp:nvSpPr>
        <dsp:cNvPr id="0" name=""/>
        <dsp:cNvSpPr/>
      </dsp:nvSpPr>
      <dsp:spPr>
        <a:xfrm>
          <a:off x="233210" y="5044044"/>
          <a:ext cx="488880" cy="48888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85E1C6-F3A0-4240-8279-099394190023}">
      <dsp:nvSpPr>
        <dsp:cNvPr id="0" name=""/>
        <dsp:cNvSpPr/>
      </dsp:nvSpPr>
      <dsp:spPr>
        <a:xfrm>
          <a:off x="1026649" y="2086"/>
          <a:ext cx="5509323" cy="888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72" tIns="94072" rIns="94072" bIns="94072" numCol="1" spcCol="1270" anchor="ctr" anchorCtr="0">
          <a:noAutofit/>
        </a:bodyPr>
        <a:lstStyle/>
        <a:p>
          <a:pPr marL="0" lvl="0" indent="0" algn="l" defTabSz="711200">
            <a:lnSpc>
              <a:spcPct val="90000"/>
            </a:lnSpc>
            <a:spcBef>
              <a:spcPct val="0"/>
            </a:spcBef>
            <a:spcAft>
              <a:spcPct val="35000"/>
            </a:spcAft>
            <a:buNone/>
          </a:pPr>
          <a:r>
            <a:rPr lang="en-US" sz="1600" kern="1200" dirty="0"/>
            <a:t>Historically, Morehouse has conferred more bachelor's degrees on black males than any other institution in the nation. </a:t>
          </a:r>
        </a:p>
      </dsp:txBody>
      <dsp:txXfrm>
        <a:off x="1026649" y="2086"/>
        <a:ext cx="5509323" cy="888873"/>
      </dsp:txXfrm>
    </dsp:sp>
    <dsp:sp modelId="{57D106D2-2415-4634-9C52-102DD8391495}">
      <dsp:nvSpPr>
        <dsp:cNvPr id="0" name=""/>
        <dsp:cNvSpPr/>
      </dsp:nvSpPr>
      <dsp:spPr>
        <a:xfrm>
          <a:off x="0" y="1113178"/>
          <a:ext cx="6535973" cy="8888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04CCC-2376-4E3F-9B8D-FCE0BA4B43CA}">
      <dsp:nvSpPr>
        <dsp:cNvPr id="0" name=""/>
        <dsp:cNvSpPr/>
      </dsp:nvSpPr>
      <dsp:spPr>
        <a:xfrm>
          <a:off x="268884" y="1313175"/>
          <a:ext cx="488880" cy="48888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D0937A-39BF-44EF-8092-4B511C42E430}">
      <dsp:nvSpPr>
        <dsp:cNvPr id="0" name=""/>
        <dsp:cNvSpPr/>
      </dsp:nvSpPr>
      <dsp:spPr>
        <a:xfrm>
          <a:off x="1026649" y="1113178"/>
          <a:ext cx="5509323" cy="888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72" tIns="94072" rIns="94072" bIns="94072" numCol="1" spcCol="1270" anchor="ctr" anchorCtr="0">
          <a:noAutofit/>
        </a:bodyPr>
        <a:lstStyle/>
        <a:p>
          <a:pPr marL="0" lvl="0" indent="0" algn="l" defTabSz="711200">
            <a:lnSpc>
              <a:spcPct val="90000"/>
            </a:lnSpc>
            <a:spcBef>
              <a:spcPct val="0"/>
            </a:spcBef>
            <a:spcAft>
              <a:spcPct val="35000"/>
            </a:spcAft>
            <a:buNone/>
          </a:pPr>
          <a:r>
            <a:rPr lang="en-US" sz="1600" kern="1200" dirty="0"/>
            <a:t>Morehouse is one of only four Historically Black Colleges ranked in the Top Tier among the nation's Best Liberal Arts Colleges.</a:t>
          </a:r>
        </a:p>
      </dsp:txBody>
      <dsp:txXfrm>
        <a:off x="1026649" y="1113178"/>
        <a:ext cx="5509323" cy="888873"/>
      </dsp:txXfrm>
    </dsp:sp>
    <dsp:sp modelId="{5788F4DB-FECA-42EB-8631-5DBF76D209CF}">
      <dsp:nvSpPr>
        <dsp:cNvPr id="0" name=""/>
        <dsp:cNvSpPr/>
      </dsp:nvSpPr>
      <dsp:spPr>
        <a:xfrm>
          <a:off x="0" y="2224270"/>
          <a:ext cx="6535973" cy="8888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2416F-3366-4405-9F96-B0137E0FD561}">
      <dsp:nvSpPr>
        <dsp:cNvPr id="0" name=""/>
        <dsp:cNvSpPr/>
      </dsp:nvSpPr>
      <dsp:spPr>
        <a:xfrm>
          <a:off x="268884" y="2424267"/>
          <a:ext cx="488880" cy="48888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D3781C-8503-462F-8BEF-A5F220EC28D6}">
      <dsp:nvSpPr>
        <dsp:cNvPr id="0" name=""/>
        <dsp:cNvSpPr/>
      </dsp:nvSpPr>
      <dsp:spPr>
        <a:xfrm>
          <a:off x="1026649" y="2224270"/>
          <a:ext cx="5509323" cy="888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72" tIns="94072" rIns="94072" bIns="94072" numCol="1" spcCol="1270" anchor="ctr" anchorCtr="0">
          <a:noAutofit/>
        </a:bodyPr>
        <a:lstStyle/>
        <a:p>
          <a:pPr marL="0" lvl="0" indent="0" algn="l" defTabSz="711200">
            <a:lnSpc>
              <a:spcPct val="90000"/>
            </a:lnSpc>
            <a:spcBef>
              <a:spcPct val="0"/>
            </a:spcBef>
            <a:spcAft>
              <a:spcPct val="35000"/>
            </a:spcAft>
            <a:buNone/>
          </a:pPr>
          <a:r>
            <a:rPr lang="en-US" sz="1600" kern="1200" dirty="0"/>
            <a:t>Morehouse is the top feeder school for African American men who enter Harvard Business and Law Schools.</a:t>
          </a:r>
        </a:p>
      </dsp:txBody>
      <dsp:txXfrm>
        <a:off x="1026649" y="2224270"/>
        <a:ext cx="5509323" cy="888873"/>
      </dsp:txXfrm>
    </dsp:sp>
    <dsp:sp modelId="{139CA2F7-76DC-4B7D-A7FF-2971946DEBF6}">
      <dsp:nvSpPr>
        <dsp:cNvPr id="0" name=""/>
        <dsp:cNvSpPr/>
      </dsp:nvSpPr>
      <dsp:spPr>
        <a:xfrm>
          <a:off x="0" y="3335363"/>
          <a:ext cx="6535973" cy="8888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C00D6-C56F-47CB-BE18-4D04C9142E2C}">
      <dsp:nvSpPr>
        <dsp:cNvPr id="0" name=""/>
        <dsp:cNvSpPr/>
      </dsp:nvSpPr>
      <dsp:spPr>
        <a:xfrm>
          <a:off x="442818" y="4727979"/>
          <a:ext cx="488880" cy="48888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5C6CB3-55BC-45CF-8317-03038A256856}">
      <dsp:nvSpPr>
        <dsp:cNvPr id="0" name=""/>
        <dsp:cNvSpPr/>
      </dsp:nvSpPr>
      <dsp:spPr>
        <a:xfrm>
          <a:off x="1026649" y="3335363"/>
          <a:ext cx="5509323" cy="888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72" tIns="94072" rIns="94072" bIns="94072" numCol="1" spcCol="1270" anchor="ctr" anchorCtr="0">
          <a:noAutofit/>
        </a:bodyPr>
        <a:lstStyle/>
        <a:p>
          <a:pPr marL="0" lvl="0" indent="0" algn="l" defTabSz="711200">
            <a:lnSpc>
              <a:spcPct val="90000"/>
            </a:lnSpc>
            <a:spcBef>
              <a:spcPct val="0"/>
            </a:spcBef>
            <a:spcAft>
              <a:spcPct val="35000"/>
            </a:spcAft>
            <a:buNone/>
          </a:pPr>
          <a:r>
            <a:rPr lang="en-US" sz="1600" kern="1200" dirty="0"/>
            <a:t>Morehouse College is the largest producer of African American men who eventually earned PhDs in the fields of Science, Technology, Engineering, and Mathematics.</a:t>
          </a:r>
        </a:p>
      </dsp:txBody>
      <dsp:txXfrm>
        <a:off x="1026649" y="3335363"/>
        <a:ext cx="5509323" cy="888873"/>
      </dsp:txXfrm>
    </dsp:sp>
    <dsp:sp modelId="{36AC08BB-C2CC-4E75-BE1B-EAD910892758}">
      <dsp:nvSpPr>
        <dsp:cNvPr id="0" name=""/>
        <dsp:cNvSpPr/>
      </dsp:nvSpPr>
      <dsp:spPr>
        <a:xfrm>
          <a:off x="0" y="4446455"/>
          <a:ext cx="6535973" cy="88887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58554-7996-4A0D-ACC4-614CDE6235F6}">
      <dsp:nvSpPr>
        <dsp:cNvPr id="0" name=""/>
        <dsp:cNvSpPr/>
      </dsp:nvSpPr>
      <dsp:spPr>
        <a:xfrm>
          <a:off x="242435" y="5793693"/>
          <a:ext cx="488880" cy="48888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86A40D-8BD6-4F9B-8210-498018239737}">
      <dsp:nvSpPr>
        <dsp:cNvPr id="0" name=""/>
        <dsp:cNvSpPr/>
      </dsp:nvSpPr>
      <dsp:spPr>
        <a:xfrm>
          <a:off x="1026649" y="4446455"/>
          <a:ext cx="5509323" cy="888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72" tIns="94072" rIns="94072" bIns="94072" numCol="1" spcCol="1270" anchor="ctr" anchorCtr="0">
          <a:noAutofit/>
        </a:bodyPr>
        <a:lstStyle/>
        <a:p>
          <a:pPr marL="0" lvl="0" indent="0" algn="l" defTabSz="711200">
            <a:lnSpc>
              <a:spcPct val="90000"/>
            </a:lnSpc>
            <a:spcBef>
              <a:spcPct val="0"/>
            </a:spcBef>
            <a:spcAft>
              <a:spcPct val="35000"/>
            </a:spcAft>
            <a:buNone/>
          </a:pPr>
          <a:r>
            <a:rPr lang="en-US" sz="1600" kern="1200" dirty="0"/>
            <a:t>Variety Magazine recently named Morehouse’s CTEMS (Cinema, Television and Emerging Media Studies) Program as one of the best film schools of 2019.</a:t>
          </a:r>
        </a:p>
      </dsp:txBody>
      <dsp:txXfrm>
        <a:off x="1026649" y="4446455"/>
        <a:ext cx="5509323" cy="888873"/>
      </dsp:txXfrm>
    </dsp:sp>
    <dsp:sp modelId="{4B8E9720-F143-431E-85D5-1FF8F04C96C5}">
      <dsp:nvSpPr>
        <dsp:cNvPr id="0" name=""/>
        <dsp:cNvSpPr/>
      </dsp:nvSpPr>
      <dsp:spPr>
        <a:xfrm>
          <a:off x="0" y="5557548"/>
          <a:ext cx="6535973" cy="8888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6C696-0D3F-4403-BAF6-9B6AED4743F4}">
      <dsp:nvSpPr>
        <dsp:cNvPr id="0" name=""/>
        <dsp:cNvSpPr/>
      </dsp:nvSpPr>
      <dsp:spPr>
        <a:xfrm>
          <a:off x="207168" y="0"/>
          <a:ext cx="488880" cy="488880"/>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5C94D1-843B-4598-9943-933951F958BF}">
      <dsp:nvSpPr>
        <dsp:cNvPr id="0" name=""/>
        <dsp:cNvSpPr/>
      </dsp:nvSpPr>
      <dsp:spPr>
        <a:xfrm>
          <a:off x="1026649" y="5557548"/>
          <a:ext cx="5509323" cy="888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72" tIns="94072" rIns="94072" bIns="94072" numCol="1" spcCol="1270" anchor="ctr" anchorCtr="0">
          <a:noAutofit/>
        </a:bodyPr>
        <a:lstStyle/>
        <a:p>
          <a:pPr marL="0" lvl="0" indent="0" algn="l" defTabSz="711200">
            <a:lnSpc>
              <a:spcPct val="90000"/>
            </a:lnSpc>
            <a:spcBef>
              <a:spcPct val="0"/>
            </a:spcBef>
            <a:spcAft>
              <a:spcPct val="35000"/>
            </a:spcAft>
            <a:buNone/>
          </a:pPr>
          <a:r>
            <a:rPr lang="en-US" sz="1600" kern="1200" dirty="0"/>
            <a:t>Morehouse has produced the third-highest amount of black venture capitalists. More than Yale and Penn, and only trailing Stanford and Harvard.</a:t>
          </a:r>
        </a:p>
      </dsp:txBody>
      <dsp:txXfrm>
        <a:off x="1026649" y="5557548"/>
        <a:ext cx="5509323" cy="888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A6DC7-343D-4277-9ACC-2048806B2C81}">
      <dsp:nvSpPr>
        <dsp:cNvPr id="0" name=""/>
        <dsp:cNvSpPr/>
      </dsp:nvSpPr>
      <dsp:spPr>
        <a:xfrm>
          <a:off x="707282" y="4948"/>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7E5D1F-C850-47E0-8D32-03D6692CB646}">
      <dsp:nvSpPr>
        <dsp:cNvPr id="0" name=""/>
        <dsp:cNvSpPr/>
      </dsp:nvSpPr>
      <dsp:spPr>
        <a:xfrm>
          <a:off x="1124095" y="421761"/>
          <a:ext cx="1122187" cy="11221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10AF27-2194-41D8-AE5F-EED869914461}">
      <dsp:nvSpPr>
        <dsp:cNvPr id="0" name=""/>
        <dsp:cNvSpPr/>
      </dsp:nvSpPr>
      <dsp:spPr>
        <a:xfrm>
          <a:off x="82064" y="256994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a:t>Admissions Requirements</a:t>
          </a:r>
          <a:endParaRPr lang="en-US" sz="2400" kern="1200"/>
        </a:p>
      </dsp:txBody>
      <dsp:txXfrm>
        <a:off x="82064" y="2569949"/>
        <a:ext cx="3206250" cy="720000"/>
      </dsp:txXfrm>
    </dsp:sp>
    <dsp:sp modelId="{32ACA67F-7E5A-4D6A-A9C5-1A57358AC262}">
      <dsp:nvSpPr>
        <dsp:cNvPr id="0" name=""/>
        <dsp:cNvSpPr/>
      </dsp:nvSpPr>
      <dsp:spPr>
        <a:xfrm>
          <a:off x="4474626" y="4948"/>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F4F6E-E080-404E-855A-F96601778791}">
      <dsp:nvSpPr>
        <dsp:cNvPr id="0" name=""/>
        <dsp:cNvSpPr/>
      </dsp:nvSpPr>
      <dsp:spPr>
        <a:xfrm>
          <a:off x="4891439" y="421761"/>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202E48-B58D-49D0-B979-788CF4B77B66}">
      <dsp:nvSpPr>
        <dsp:cNvPr id="0" name=""/>
        <dsp:cNvSpPr/>
      </dsp:nvSpPr>
      <dsp:spPr>
        <a:xfrm>
          <a:off x="3849408" y="256994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a:t>How to apply</a:t>
          </a:r>
          <a:endParaRPr lang="en-US" sz="2400" kern="1200"/>
        </a:p>
      </dsp:txBody>
      <dsp:txXfrm>
        <a:off x="3849408" y="2569949"/>
        <a:ext cx="3206250" cy="720000"/>
      </dsp:txXfrm>
    </dsp:sp>
    <dsp:sp modelId="{774EA780-75C1-4585-82D5-0E6345F0388E}">
      <dsp:nvSpPr>
        <dsp:cNvPr id="0" name=""/>
        <dsp:cNvSpPr/>
      </dsp:nvSpPr>
      <dsp:spPr>
        <a:xfrm>
          <a:off x="8241970" y="4948"/>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E0246-ADAC-4A72-8935-06F9A5A122A5}">
      <dsp:nvSpPr>
        <dsp:cNvPr id="0" name=""/>
        <dsp:cNvSpPr/>
      </dsp:nvSpPr>
      <dsp:spPr>
        <a:xfrm>
          <a:off x="8658783" y="421761"/>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5EBD80-87D9-42A9-861E-335F48B5411C}">
      <dsp:nvSpPr>
        <dsp:cNvPr id="0" name=""/>
        <dsp:cNvSpPr/>
      </dsp:nvSpPr>
      <dsp:spPr>
        <a:xfrm>
          <a:off x="7616751" y="2569949"/>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a:t>Deadlines</a:t>
          </a:r>
          <a:endParaRPr lang="en-US" sz="2400" kern="1200"/>
        </a:p>
      </dsp:txBody>
      <dsp:txXfrm>
        <a:off x="7616751" y="2569949"/>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AD5AB-3338-40D5-B921-41E84ECEE88D}">
      <dsp:nvSpPr>
        <dsp:cNvPr id="0" name=""/>
        <dsp:cNvSpPr/>
      </dsp:nvSpPr>
      <dsp:spPr>
        <a:xfrm>
          <a:off x="0" y="2183561"/>
          <a:ext cx="10058399" cy="1432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PLEASE VISIT https://www.commonapp.org/explore/morehouse-college</a:t>
          </a:r>
        </a:p>
      </dsp:txBody>
      <dsp:txXfrm>
        <a:off x="0" y="2183561"/>
        <a:ext cx="10058399" cy="1432652"/>
      </dsp:txXfrm>
    </dsp:sp>
    <dsp:sp modelId="{B65FDD3F-44AE-4735-AB8B-8846634A33B2}">
      <dsp:nvSpPr>
        <dsp:cNvPr id="0" name=""/>
        <dsp:cNvSpPr/>
      </dsp:nvSpPr>
      <dsp:spPr>
        <a:xfrm rot="10800000">
          <a:off x="0" y="1631"/>
          <a:ext cx="10058399" cy="2203419"/>
        </a:xfrm>
        <a:prstGeom prst="upArrowCallou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MOREHOUSE COLLEGE’S APPLICATION IS EXCLUSIVELY AVAILABLE VIA THE COMMONAPP</a:t>
          </a:r>
        </a:p>
      </dsp:txBody>
      <dsp:txXfrm rot="10800000">
        <a:off x="0" y="1631"/>
        <a:ext cx="10058399" cy="14317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F5FB7-55D7-443F-B173-60A660479076}">
      <dsp:nvSpPr>
        <dsp:cNvPr id="0" name=""/>
        <dsp:cNvSpPr/>
      </dsp:nvSpPr>
      <dsp:spPr>
        <a:xfrm>
          <a:off x="0" y="3409"/>
          <a:ext cx="6572250" cy="523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7EBC9E-8630-455D-9147-DD25382EDA1E}">
      <dsp:nvSpPr>
        <dsp:cNvPr id="0" name=""/>
        <dsp:cNvSpPr/>
      </dsp:nvSpPr>
      <dsp:spPr>
        <a:xfrm>
          <a:off x="158317" y="121166"/>
          <a:ext cx="288131" cy="28784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BE097A-8FFB-48A8-8C8C-9BEC883433BC}">
      <dsp:nvSpPr>
        <dsp:cNvPr id="0" name=""/>
        <dsp:cNvSpPr/>
      </dsp:nvSpPr>
      <dsp:spPr>
        <a:xfrm>
          <a:off x="604766" y="3409"/>
          <a:ext cx="5940162" cy="57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2" tIns="60582" rIns="60582" bIns="60582" numCol="1" spcCol="1270" anchor="ctr" anchorCtr="0">
          <a:noAutofit/>
        </a:bodyPr>
        <a:lstStyle/>
        <a:p>
          <a:pPr marL="0" lvl="0" indent="0" algn="l" defTabSz="800100">
            <a:lnSpc>
              <a:spcPct val="90000"/>
            </a:lnSpc>
            <a:spcBef>
              <a:spcPct val="0"/>
            </a:spcBef>
            <a:spcAft>
              <a:spcPct val="35000"/>
            </a:spcAft>
            <a:buNone/>
          </a:pPr>
          <a:r>
            <a:rPr lang="en-US" sz="1800" b="1" kern="1200" dirty="0"/>
            <a:t>TOTAL COST OF ATTENDANCE IS $49,700 </a:t>
          </a:r>
        </a:p>
        <a:p>
          <a:pPr marL="0" lvl="0" indent="0" algn="l" defTabSz="800100">
            <a:lnSpc>
              <a:spcPct val="90000"/>
            </a:lnSpc>
            <a:spcBef>
              <a:spcPct val="0"/>
            </a:spcBef>
            <a:spcAft>
              <a:spcPct val="35000"/>
            </a:spcAft>
            <a:buNone/>
          </a:pPr>
          <a:r>
            <a:rPr lang="en-US" sz="1100" b="0" kern="1200" dirty="0"/>
            <a:t>(per year)</a:t>
          </a:r>
        </a:p>
      </dsp:txBody>
      <dsp:txXfrm>
        <a:off x="604766" y="3409"/>
        <a:ext cx="5940162" cy="572428"/>
      </dsp:txXfrm>
    </dsp:sp>
    <dsp:sp modelId="{EFF3955A-321B-433E-A9BA-E32D549694F3}">
      <dsp:nvSpPr>
        <dsp:cNvPr id="0" name=""/>
        <dsp:cNvSpPr/>
      </dsp:nvSpPr>
      <dsp:spPr>
        <a:xfrm>
          <a:off x="0" y="718945"/>
          <a:ext cx="6572250" cy="523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66B51-FA60-4559-823C-03D4E8AFD95B}">
      <dsp:nvSpPr>
        <dsp:cNvPr id="0" name=""/>
        <dsp:cNvSpPr/>
      </dsp:nvSpPr>
      <dsp:spPr>
        <a:xfrm>
          <a:off x="158317" y="836702"/>
          <a:ext cx="288131" cy="28784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26017B-E3CA-4709-A18F-E50540401868}">
      <dsp:nvSpPr>
        <dsp:cNvPr id="0" name=""/>
        <dsp:cNvSpPr/>
      </dsp:nvSpPr>
      <dsp:spPr>
        <a:xfrm>
          <a:off x="604766" y="718945"/>
          <a:ext cx="5940162" cy="57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2" tIns="60582" rIns="60582" bIns="60582" numCol="1" spcCol="1270" anchor="ctr" anchorCtr="0">
          <a:noAutofit/>
        </a:bodyPr>
        <a:lstStyle/>
        <a:p>
          <a:pPr marL="0" lvl="0" indent="0" algn="l" defTabSz="800100">
            <a:lnSpc>
              <a:spcPct val="90000"/>
            </a:lnSpc>
            <a:spcBef>
              <a:spcPct val="0"/>
            </a:spcBef>
            <a:spcAft>
              <a:spcPct val="35000"/>
            </a:spcAft>
            <a:buNone/>
          </a:pPr>
          <a:r>
            <a:rPr lang="en-US" sz="1800" b="1" u="none" kern="1200" dirty="0"/>
            <a:t>Scholarship Programs at Morehouse </a:t>
          </a:r>
        </a:p>
        <a:p>
          <a:pPr marL="0" lvl="0" indent="0" algn="l" defTabSz="800100">
            <a:lnSpc>
              <a:spcPct val="90000"/>
            </a:lnSpc>
            <a:spcBef>
              <a:spcPct val="0"/>
            </a:spcBef>
            <a:spcAft>
              <a:spcPct val="35000"/>
            </a:spcAft>
            <a:buNone/>
          </a:pPr>
          <a:r>
            <a:rPr lang="en-US" sz="900" b="0" u="none" kern="1200" dirty="0"/>
            <a:t>(Oprah Winfrey Endowed Scholarship Program - https://www.morehouse.edu/oprah/summaries.html)</a:t>
          </a:r>
        </a:p>
      </dsp:txBody>
      <dsp:txXfrm>
        <a:off x="604766" y="718945"/>
        <a:ext cx="5940162" cy="572428"/>
      </dsp:txXfrm>
    </dsp:sp>
    <dsp:sp modelId="{BB451767-7518-40E8-9671-F8B6A5D88A74}">
      <dsp:nvSpPr>
        <dsp:cNvPr id="0" name=""/>
        <dsp:cNvSpPr/>
      </dsp:nvSpPr>
      <dsp:spPr>
        <a:xfrm>
          <a:off x="0" y="1434481"/>
          <a:ext cx="6572250" cy="523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17FAE-D9A7-4B41-AC38-9E38CD332E1A}">
      <dsp:nvSpPr>
        <dsp:cNvPr id="0" name=""/>
        <dsp:cNvSpPr/>
      </dsp:nvSpPr>
      <dsp:spPr>
        <a:xfrm>
          <a:off x="158317" y="1552238"/>
          <a:ext cx="288131" cy="28784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EDD87A-8BC1-425D-A432-1FD430D499A8}">
      <dsp:nvSpPr>
        <dsp:cNvPr id="0" name=""/>
        <dsp:cNvSpPr/>
      </dsp:nvSpPr>
      <dsp:spPr>
        <a:xfrm>
          <a:off x="604766" y="1434481"/>
          <a:ext cx="5940162" cy="57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2" tIns="60582" rIns="60582" bIns="60582" numCol="1" spcCol="1270" anchor="ctr" anchorCtr="0">
          <a:noAutofit/>
        </a:bodyPr>
        <a:lstStyle/>
        <a:p>
          <a:pPr marL="0" lvl="0" indent="0" algn="l" defTabSz="800100">
            <a:lnSpc>
              <a:spcPct val="90000"/>
            </a:lnSpc>
            <a:spcBef>
              <a:spcPct val="0"/>
            </a:spcBef>
            <a:spcAft>
              <a:spcPct val="35000"/>
            </a:spcAft>
            <a:buNone/>
          </a:pPr>
          <a:r>
            <a:rPr lang="en-US" sz="1800" b="1" kern="1200" dirty="0"/>
            <a:t>Available Financial Aid </a:t>
          </a:r>
        </a:p>
        <a:p>
          <a:pPr marL="0" lvl="0" indent="0" algn="l" defTabSz="800100">
            <a:lnSpc>
              <a:spcPct val="90000"/>
            </a:lnSpc>
            <a:spcBef>
              <a:spcPct val="0"/>
            </a:spcBef>
            <a:spcAft>
              <a:spcPct val="35000"/>
            </a:spcAft>
            <a:buNone/>
          </a:pPr>
          <a:r>
            <a:rPr lang="en-US" sz="1200" kern="1200" dirty="0"/>
            <a:t>(https://www.morehouse.edu/financialaid/availableaid.html)</a:t>
          </a:r>
        </a:p>
      </dsp:txBody>
      <dsp:txXfrm>
        <a:off x="604766" y="1434481"/>
        <a:ext cx="5940162" cy="572428"/>
      </dsp:txXfrm>
    </dsp:sp>
    <dsp:sp modelId="{DC6CE708-6B1D-43F9-873B-6032F15C7BF0}">
      <dsp:nvSpPr>
        <dsp:cNvPr id="0" name=""/>
        <dsp:cNvSpPr/>
      </dsp:nvSpPr>
      <dsp:spPr>
        <a:xfrm>
          <a:off x="0" y="2150017"/>
          <a:ext cx="6572250" cy="523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9126C-7868-4CE6-869A-A93DE69192FF}">
      <dsp:nvSpPr>
        <dsp:cNvPr id="0" name=""/>
        <dsp:cNvSpPr/>
      </dsp:nvSpPr>
      <dsp:spPr>
        <a:xfrm>
          <a:off x="158317" y="2267774"/>
          <a:ext cx="288131" cy="28784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283BC9-EAB7-4A40-86C8-9F467293FE2E}">
      <dsp:nvSpPr>
        <dsp:cNvPr id="0" name=""/>
        <dsp:cNvSpPr/>
      </dsp:nvSpPr>
      <dsp:spPr>
        <a:xfrm>
          <a:off x="604766" y="2150017"/>
          <a:ext cx="5940162" cy="57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2" tIns="60582" rIns="60582" bIns="60582" numCol="1" spcCol="1270" anchor="ctr" anchorCtr="0">
          <a:noAutofit/>
        </a:bodyPr>
        <a:lstStyle/>
        <a:p>
          <a:pPr marL="0" lvl="0" indent="0" algn="l" defTabSz="800100">
            <a:lnSpc>
              <a:spcPct val="90000"/>
            </a:lnSpc>
            <a:spcBef>
              <a:spcPct val="0"/>
            </a:spcBef>
            <a:spcAft>
              <a:spcPct val="35000"/>
            </a:spcAft>
            <a:buNone/>
          </a:pPr>
          <a:r>
            <a:rPr lang="en-US" sz="1800" b="1" kern="1200" dirty="0"/>
            <a:t>Athletic Scholarships</a:t>
          </a:r>
        </a:p>
      </dsp:txBody>
      <dsp:txXfrm>
        <a:off x="604766" y="2150017"/>
        <a:ext cx="5940162" cy="572428"/>
      </dsp:txXfrm>
    </dsp:sp>
    <dsp:sp modelId="{C90452D9-851E-4309-B4F6-6F9FB6BC3EA3}">
      <dsp:nvSpPr>
        <dsp:cNvPr id="0" name=""/>
        <dsp:cNvSpPr/>
      </dsp:nvSpPr>
      <dsp:spPr>
        <a:xfrm>
          <a:off x="0" y="2865553"/>
          <a:ext cx="6572250" cy="523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7E875-B504-4199-BCCA-720F92E4F967}">
      <dsp:nvSpPr>
        <dsp:cNvPr id="0" name=""/>
        <dsp:cNvSpPr/>
      </dsp:nvSpPr>
      <dsp:spPr>
        <a:xfrm>
          <a:off x="158317" y="2983310"/>
          <a:ext cx="288131" cy="28784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AC294F-D25D-4BAB-BFBC-71E6D6457700}">
      <dsp:nvSpPr>
        <dsp:cNvPr id="0" name=""/>
        <dsp:cNvSpPr/>
      </dsp:nvSpPr>
      <dsp:spPr>
        <a:xfrm>
          <a:off x="604766" y="2865553"/>
          <a:ext cx="5940162" cy="57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2" tIns="60582" rIns="60582" bIns="60582" numCol="1" spcCol="1270" anchor="ctr" anchorCtr="0">
          <a:noAutofit/>
        </a:bodyPr>
        <a:lstStyle/>
        <a:p>
          <a:pPr marL="0" lvl="0" indent="0" algn="l" defTabSz="800100">
            <a:lnSpc>
              <a:spcPct val="90000"/>
            </a:lnSpc>
            <a:spcBef>
              <a:spcPct val="0"/>
            </a:spcBef>
            <a:spcAft>
              <a:spcPct val="35000"/>
            </a:spcAft>
            <a:buNone/>
          </a:pPr>
          <a:r>
            <a:rPr lang="en-US" sz="1800" b="1" kern="1200" dirty="0"/>
            <a:t>External Scholarships </a:t>
          </a:r>
          <a:r>
            <a:rPr lang="en-US" sz="1200" kern="1200" dirty="0">
              <a:solidFill>
                <a:schemeClr val="tx1"/>
              </a:solidFill>
              <a:hlinkClick xmlns:r="http://schemas.openxmlformats.org/officeDocument/2006/relationships" r:id="rId11"/>
            </a:rPr>
            <a:t>https://www.morehouse.edu/financialaid/links.html</a:t>
          </a:r>
          <a:r>
            <a:rPr lang="en-US" sz="1200" kern="1200" dirty="0"/>
            <a:t> </a:t>
          </a:r>
        </a:p>
      </dsp:txBody>
      <dsp:txXfrm>
        <a:off x="604766" y="2865553"/>
        <a:ext cx="5940162" cy="572428"/>
      </dsp:txXfrm>
    </dsp:sp>
    <dsp:sp modelId="{9525A7D0-3E5D-452C-B042-99220C2197D8}">
      <dsp:nvSpPr>
        <dsp:cNvPr id="0" name=""/>
        <dsp:cNvSpPr/>
      </dsp:nvSpPr>
      <dsp:spPr>
        <a:xfrm>
          <a:off x="0" y="3581089"/>
          <a:ext cx="6572250" cy="523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3D3E2-149C-424B-BDC8-688A4B4BF7E8}">
      <dsp:nvSpPr>
        <dsp:cNvPr id="0" name=""/>
        <dsp:cNvSpPr/>
      </dsp:nvSpPr>
      <dsp:spPr>
        <a:xfrm>
          <a:off x="158317" y="3698846"/>
          <a:ext cx="288131" cy="287849"/>
        </a:xfrm>
        <a:prstGeom prst="rect">
          <a:avLst/>
        </a:prstGeom>
        <a:blipFill>
          <a:blip xmlns:r="http://schemas.openxmlformats.org/officeDocument/2006/relationships"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E39853-68D0-44F5-9AE9-1AE5A9D116BB}">
      <dsp:nvSpPr>
        <dsp:cNvPr id="0" name=""/>
        <dsp:cNvSpPr/>
      </dsp:nvSpPr>
      <dsp:spPr>
        <a:xfrm>
          <a:off x="604766" y="3581089"/>
          <a:ext cx="5940162" cy="57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2" tIns="60582" rIns="60582" bIns="60582" numCol="1" spcCol="1270" anchor="ctr" anchorCtr="0">
          <a:noAutofit/>
        </a:bodyPr>
        <a:lstStyle/>
        <a:p>
          <a:pPr marL="0" lvl="0" indent="0" algn="l" defTabSz="800100">
            <a:lnSpc>
              <a:spcPct val="90000"/>
            </a:lnSpc>
            <a:spcBef>
              <a:spcPct val="0"/>
            </a:spcBef>
            <a:spcAft>
              <a:spcPct val="35000"/>
            </a:spcAft>
            <a:buNone/>
          </a:pPr>
          <a:r>
            <a:rPr lang="en-US" sz="1800" b="1" u="none" kern="1200" dirty="0"/>
            <a:t>Federal Student Aid</a:t>
          </a:r>
          <a:endParaRPr lang="en-US" sz="1600" b="1" kern="1200" dirty="0"/>
        </a:p>
      </dsp:txBody>
      <dsp:txXfrm>
        <a:off x="604766" y="3581089"/>
        <a:ext cx="5940162" cy="572428"/>
      </dsp:txXfrm>
    </dsp:sp>
    <dsp:sp modelId="{9E3CFC47-5BC4-4312-B2C9-5D455FEE9894}">
      <dsp:nvSpPr>
        <dsp:cNvPr id="0" name=""/>
        <dsp:cNvSpPr/>
      </dsp:nvSpPr>
      <dsp:spPr>
        <a:xfrm>
          <a:off x="0" y="4296625"/>
          <a:ext cx="6572250" cy="523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928BBF-B14F-4F81-86A6-712062539E5D}">
      <dsp:nvSpPr>
        <dsp:cNvPr id="0" name=""/>
        <dsp:cNvSpPr/>
      </dsp:nvSpPr>
      <dsp:spPr>
        <a:xfrm>
          <a:off x="158317" y="4414382"/>
          <a:ext cx="288131" cy="287849"/>
        </a:xfrm>
        <a:prstGeom prst="rect">
          <a:avLst/>
        </a:prstGeom>
        <a:blipFill>
          <a:blip xmlns:r="http://schemas.openxmlformats.org/officeDocument/2006/relationships"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30BCD4-0266-46EF-B980-E0468BF7E042}">
      <dsp:nvSpPr>
        <dsp:cNvPr id="0" name=""/>
        <dsp:cNvSpPr/>
      </dsp:nvSpPr>
      <dsp:spPr>
        <a:xfrm>
          <a:off x="604766" y="4296625"/>
          <a:ext cx="5940162" cy="57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2" tIns="60582" rIns="60582" bIns="60582" numCol="1" spcCol="1270" anchor="ctr" anchorCtr="0">
          <a:noAutofit/>
        </a:bodyPr>
        <a:lstStyle/>
        <a:p>
          <a:pPr marL="0" lvl="0" indent="0" algn="l" defTabSz="800100">
            <a:lnSpc>
              <a:spcPct val="90000"/>
            </a:lnSpc>
            <a:spcBef>
              <a:spcPct val="0"/>
            </a:spcBef>
            <a:spcAft>
              <a:spcPct val="35000"/>
            </a:spcAft>
            <a:buNone/>
          </a:pPr>
          <a:r>
            <a:rPr lang="en-US" sz="1800" b="1" kern="1200" dirty="0"/>
            <a:t>Free Application for Federal Student Aid (FAFSA)</a:t>
          </a:r>
        </a:p>
      </dsp:txBody>
      <dsp:txXfrm>
        <a:off x="604766" y="4296625"/>
        <a:ext cx="5940162" cy="572428"/>
      </dsp:txXfrm>
    </dsp:sp>
    <dsp:sp modelId="{FFD37FCE-C582-44C2-95B1-3C71152A4C8C}">
      <dsp:nvSpPr>
        <dsp:cNvPr id="0" name=""/>
        <dsp:cNvSpPr/>
      </dsp:nvSpPr>
      <dsp:spPr>
        <a:xfrm>
          <a:off x="0" y="5012161"/>
          <a:ext cx="6572250" cy="523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A9E93-DFA6-4D36-86FA-EBA88B9971C2}">
      <dsp:nvSpPr>
        <dsp:cNvPr id="0" name=""/>
        <dsp:cNvSpPr/>
      </dsp:nvSpPr>
      <dsp:spPr>
        <a:xfrm>
          <a:off x="158317" y="5129918"/>
          <a:ext cx="288131" cy="287849"/>
        </a:xfrm>
        <a:prstGeom prst="rect">
          <a:avLst/>
        </a:prstGeom>
        <a:blipFill>
          <a:blip xmlns:r="http://schemas.openxmlformats.org/officeDocument/2006/relationships"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51B66C-EE9E-4944-A053-FC4D6FC43BD9}">
      <dsp:nvSpPr>
        <dsp:cNvPr id="0" name=""/>
        <dsp:cNvSpPr/>
      </dsp:nvSpPr>
      <dsp:spPr>
        <a:xfrm>
          <a:off x="604766" y="5012161"/>
          <a:ext cx="5940162" cy="57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582" tIns="60582" rIns="60582" bIns="60582" numCol="1" spcCol="1270" anchor="ctr" anchorCtr="0">
          <a:noAutofit/>
        </a:bodyPr>
        <a:lstStyle/>
        <a:p>
          <a:pPr marL="0" lvl="0" indent="0" algn="l" defTabSz="800100">
            <a:lnSpc>
              <a:spcPct val="90000"/>
            </a:lnSpc>
            <a:spcBef>
              <a:spcPct val="0"/>
            </a:spcBef>
            <a:spcAft>
              <a:spcPct val="35000"/>
            </a:spcAft>
            <a:buNone/>
          </a:pPr>
          <a:r>
            <a:rPr lang="en-US" sz="1800" b="1" u="none" kern="1200" dirty="0"/>
            <a:t>FAFSA.ED.GOV</a:t>
          </a:r>
        </a:p>
      </dsp:txBody>
      <dsp:txXfrm>
        <a:off x="604766" y="5012161"/>
        <a:ext cx="5940162" cy="572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C0F86-36E9-4EEB-97AB-8424608A492C}">
      <dsp:nvSpPr>
        <dsp:cNvPr id="0" name=""/>
        <dsp:cNvSpPr/>
      </dsp:nvSpPr>
      <dsp:spPr>
        <a:xfrm flipV="1">
          <a:off x="0" y="125796"/>
          <a:ext cx="7836309" cy="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339C4-1975-46A7-9C11-979E5A955E37}">
      <dsp:nvSpPr>
        <dsp:cNvPr id="0" name=""/>
        <dsp:cNvSpPr/>
      </dsp:nvSpPr>
      <dsp:spPr>
        <a:xfrm>
          <a:off x="109887" y="25898"/>
          <a:ext cx="201938" cy="1997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2C7B24-A015-47C3-8686-7B8132BE8704}">
      <dsp:nvSpPr>
        <dsp:cNvPr id="0" name=""/>
        <dsp:cNvSpPr/>
      </dsp:nvSpPr>
      <dsp:spPr>
        <a:xfrm>
          <a:off x="421713" y="125795"/>
          <a:ext cx="6796890" cy="318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89" tIns="33689" rIns="33689" bIns="33689" numCol="1" spcCol="1270" anchor="ctr" anchorCtr="0">
          <a:noAutofit/>
        </a:bodyPr>
        <a:lstStyle/>
        <a:p>
          <a:pPr marL="0" lvl="0" indent="0" algn="l" defTabSz="800100">
            <a:lnSpc>
              <a:spcPct val="100000"/>
            </a:lnSpc>
            <a:spcBef>
              <a:spcPct val="0"/>
            </a:spcBef>
            <a:spcAft>
              <a:spcPct val="35000"/>
            </a:spcAft>
            <a:buNone/>
          </a:pPr>
          <a:r>
            <a:rPr lang="en-US" sz="1800" kern="1200" dirty="0"/>
            <a:t>Crown Forum, Andrew Young Center for Global Leadership</a:t>
          </a:r>
        </a:p>
        <a:p>
          <a:pPr marL="0" lvl="0" indent="0" algn="l" defTabSz="800100">
            <a:lnSpc>
              <a:spcPct val="100000"/>
            </a:lnSpc>
            <a:spcBef>
              <a:spcPct val="0"/>
            </a:spcBef>
            <a:spcAft>
              <a:spcPct val="35000"/>
            </a:spcAft>
            <a:buNone/>
          </a:pPr>
          <a:endParaRPr lang="en-US" sz="1800" kern="1200" dirty="0"/>
        </a:p>
      </dsp:txBody>
      <dsp:txXfrm>
        <a:off x="421713" y="125795"/>
        <a:ext cx="6796890" cy="318317"/>
      </dsp:txXfrm>
    </dsp:sp>
    <dsp:sp modelId="{EF0E8E25-A2F6-476A-B009-9E50D63EC5C9}">
      <dsp:nvSpPr>
        <dsp:cNvPr id="0" name=""/>
        <dsp:cNvSpPr/>
      </dsp:nvSpPr>
      <dsp:spPr>
        <a:xfrm>
          <a:off x="0" y="664343"/>
          <a:ext cx="7836309" cy="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EE49A-E913-4039-9EFA-1CD025FC9ECC}">
      <dsp:nvSpPr>
        <dsp:cNvPr id="0" name=""/>
        <dsp:cNvSpPr/>
      </dsp:nvSpPr>
      <dsp:spPr>
        <a:xfrm>
          <a:off x="109887" y="564446"/>
          <a:ext cx="201938" cy="19979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76C78E-175A-4107-807A-55B92ED78DAE}">
      <dsp:nvSpPr>
        <dsp:cNvPr id="0" name=""/>
        <dsp:cNvSpPr/>
      </dsp:nvSpPr>
      <dsp:spPr>
        <a:xfrm>
          <a:off x="421713" y="664343"/>
          <a:ext cx="6796890" cy="318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89" tIns="33689" rIns="33689" bIns="33689" numCol="1" spcCol="1270" anchor="ctr" anchorCtr="0">
          <a:noAutofit/>
        </a:bodyPr>
        <a:lstStyle/>
        <a:p>
          <a:pPr marL="0" lvl="0" indent="0" algn="l" defTabSz="800100">
            <a:lnSpc>
              <a:spcPct val="100000"/>
            </a:lnSpc>
            <a:spcBef>
              <a:spcPct val="0"/>
            </a:spcBef>
            <a:spcAft>
              <a:spcPct val="35000"/>
            </a:spcAft>
            <a:buNone/>
          </a:pPr>
          <a:r>
            <a:rPr lang="en-US" sz="1800" kern="1200" dirty="0"/>
            <a:t>Social Events (Hump Wednesdays, Market Fridays @Spelman, Spring Fest, Pageants, Homecoming Week Events, Step Shows)</a:t>
          </a:r>
        </a:p>
        <a:p>
          <a:pPr marL="0" lvl="0" indent="0" algn="l" defTabSz="800100">
            <a:lnSpc>
              <a:spcPct val="100000"/>
            </a:lnSpc>
            <a:spcBef>
              <a:spcPct val="0"/>
            </a:spcBef>
            <a:spcAft>
              <a:spcPct val="35000"/>
            </a:spcAft>
            <a:buNone/>
          </a:pPr>
          <a:endParaRPr lang="en-US" sz="1800" kern="1200" dirty="0"/>
        </a:p>
      </dsp:txBody>
      <dsp:txXfrm>
        <a:off x="421713" y="664343"/>
        <a:ext cx="6796890" cy="318317"/>
      </dsp:txXfrm>
    </dsp:sp>
    <dsp:sp modelId="{6AFBBA8D-53EE-4FA6-9E7F-8A4F14A68FA2}">
      <dsp:nvSpPr>
        <dsp:cNvPr id="0" name=""/>
        <dsp:cNvSpPr/>
      </dsp:nvSpPr>
      <dsp:spPr>
        <a:xfrm>
          <a:off x="0" y="1218465"/>
          <a:ext cx="7836309" cy="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48FEE-0F29-4B50-8D0E-C1449F675FDF}">
      <dsp:nvSpPr>
        <dsp:cNvPr id="0" name=""/>
        <dsp:cNvSpPr/>
      </dsp:nvSpPr>
      <dsp:spPr>
        <a:xfrm>
          <a:off x="117231" y="1293496"/>
          <a:ext cx="201938" cy="19979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0B676D-BA70-4B04-9421-0F0C6C28F9BD}">
      <dsp:nvSpPr>
        <dsp:cNvPr id="0" name=""/>
        <dsp:cNvSpPr/>
      </dsp:nvSpPr>
      <dsp:spPr>
        <a:xfrm>
          <a:off x="421712" y="1102994"/>
          <a:ext cx="6796890" cy="54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89" tIns="33689" rIns="33689" bIns="33689" numCol="1" spcCol="1270" anchor="ctr" anchorCtr="0">
          <a:noAutofit/>
        </a:bodyPr>
        <a:lstStyle/>
        <a:p>
          <a:pPr marL="0" lvl="0" indent="0" algn="l" defTabSz="800100">
            <a:lnSpc>
              <a:spcPct val="100000"/>
            </a:lnSpc>
            <a:spcBef>
              <a:spcPct val="0"/>
            </a:spcBef>
            <a:spcAft>
              <a:spcPct val="35000"/>
            </a:spcAft>
            <a:buNone/>
          </a:pPr>
          <a:r>
            <a:rPr lang="en-US" sz="1800" kern="1200" dirty="0"/>
            <a:t>Over 70 clubs (NSBE, Achieve More, </a:t>
          </a:r>
          <a:r>
            <a:rPr lang="en-US" sz="1800" kern="1200" dirty="0" err="1"/>
            <a:t>Lytehouse</a:t>
          </a:r>
          <a:r>
            <a:rPr lang="en-US" sz="1800" kern="1200" dirty="0"/>
            <a:t>, Morehouse Business Association Protégé’ Program)</a:t>
          </a:r>
        </a:p>
      </dsp:txBody>
      <dsp:txXfrm>
        <a:off x="421712" y="1102994"/>
        <a:ext cx="6796890" cy="549260"/>
      </dsp:txXfrm>
    </dsp:sp>
    <dsp:sp modelId="{90F479B7-2BF1-4F7D-AC87-E89FC8AB80C7}">
      <dsp:nvSpPr>
        <dsp:cNvPr id="0" name=""/>
        <dsp:cNvSpPr/>
      </dsp:nvSpPr>
      <dsp:spPr>
        <a:xfrm>
          <a:off x="0" y="1827538"/>
          <a:ext cx="7836309" cy="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09BF1-110A-43C8-9766-96F69C5B0CFB}">
      <dsp:nvSpPr>
        <dsp:cNvPr id="0" name=""/>
        <dsp:cNvSpPr/>
      </dsp:nvSpPr>
      <dsp:spPr>
        <a:xfrm>
          <a:off x="117231" y="1902569"/>
          <a:ext cx="201938" cy="19979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E58C05-AD02-49C0-AC3E-6AF1BB942867}">
      <dsp:nvSpPr>
        <dsp:cNvPr id="0" name=""/>
        <dsp:cNvSpPr/>
      </dsp:nvSpPr>
      <dsp:spPr>
        <a:xfrm>
          <a:off x="421712" y="1827538"/>
          <a:ext cx="6796890" cy="318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89" tIns="33689" rIns="33689" bIns="33689" numCol="1" spcCol="1270" anchor="ctr" anchorCtr="0">
          <a:noAutofit/>
        </a:bodyPr>
        <a:lstStyle/>
        <a:p>
          <a:pPr marL="0" lvl="0" indent="0" algn="l" defTabSz="800100">
            <a:lnSpc>
              <a:spcPct val="100000"/>
            </a:lnSpc>
            <a:spcBef>
              <a:spcPct val="0"/>
            </a:spcBef>
            <a:spcAft>
              <a:spcPct val="35000"/>
            </a:spcAft>
            <a:buNone/>
          </a:pPr>
          <a:r>
            <a:rPr lang="en-US" sz="1800" kern="1200" dirty="0"/>
            <a:t>Greek Life</a:t>
          </a:r>
        </a:p>
      </dsp:txBody>
      <dsp:txXfrm>
        <a:off x="421712" y="1827538"/>
        <a:ext cx="6796890" cy="318317"/>
      </dsp:txXfrm>
    </dsp:sp>
    <dsp:sp modelId="{8A3CD2B4-D28E-48A6-B942-E5DDA258854C}">
      <dsp:nvSpPr>
        <dsp:cNvPr id="0" name=""/>
        <dsp:cNvSpPr/>
      </dsp:nvSpPr>
      <dsp:spPr>
        <a:xfrm>
          <a:off x="0" y="2366085"/>
          <a:ext cx="7836309" cy="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5BD50-837D-4DD2-9630-E2CEC4C7E350}">
      <dsp:nvSpPr>
        <dsp:cNvPr id="0" name=""/>
        <dsp:cNvSpPr/>
      </dsp:nvSpPr>
      <dsp:spPr>
        <a:xfrm>
          <a:off x="117231" y="2457018"/>
          <a:ext cx="201938" cy="19979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F2D04E-58C6-4AB3-9C6E-30BB58DD94EE}">
      <dsp:nvSpPr>
        <dsp:cNvPr id="0" name=""/>
        <dsp:cNvSpPr/>
      </dsp:nvSpPr>
      <dsp:spPr>
        <a:xfrm>
          <a:off x="421712" y="2287531"/>
          <a:ext cx="6796890" cy="47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89" tIns="33689" rIns="33689" bIns="33689" numCol="1" spcCol="1270" anchor="ctr" anchorCtr="0">
          <a:noAutofit/>
        </a:bodyPr>
        <a:lstStyle/>
        <a:p>
          <a:pPr marL="0" lvl="0" indent="0" algn="l" defTabSz="800100">
            <a:lnSpc>
              <a:spcPct val="100000"/>
            </a:lnSpc>
            <a:spcBef>
              <a:spcPct val="0"/>
            </a:spcBef>
            <a:spcAft>
              <a:spcPct val="35000"/>
            </a:spcAft>
            <a:buNone/>
          </a:pPr>
          <a:r>
            <a:rPr lang="en-US" sz="1800" kern="1200" dirty="0"/>
            <a:t>Marching Band, Glee Club, Debate Team, Jazz Ensemble, CASA (Campus Alliance of Student Activities) </a:t>
          </a:r>
        </a:p>
      </dsp:txBody>
      <dsp:txXfrm>
        <a:off x="421712" y="2287531"/>
        <a:ext cx="6796890" cy="475426"/>
      </dsp:txXfrm>
    </dsp:sp>
    <dsp:sp modelId="{9717AF42-D789-4552-88EB-2783EEC56BC9}">
      <dsp:nvSpPr>
        <dsp:cNvPr id="0" name=""/>
        <dsp:cNvSpPr/>
      </dsp:nvSpPr>
      <dsp:spPr>
        <a:xfrm>
          <a:off x="0" y="2938241"/>
          <a:ext cx="7836309" cy="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22369-1034-468D-AE71-8885C31C704C}">
      <dsp:nvSpPr>
        <dsp:cNvPr id="0" name=""/>
        <dsp:cNvSpPr/>
      </dsp:nvSpPr>
      <dsp:spPr>
        <a:xfrm>
          <a:off x="70129" y="3037841"/>
          <a:ext cx="201938" cy="199795"/>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5A3EBC-963E-40A2-AEE3-706078C5A513}">
      <dsp:nvSpPr>
        <dsp:cNvPr id="0" name=""/>
        <dsp:cNvSpPr/>
      </dsp:nvSpPr>
      <dsp:spPr>
        <a:xfrm>
          <a:off x="421712" y="2915768"/>
          <a:ext cx="6796890" cy="363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89" tIns="33689" rIns="33689" bIns="33689" numCol="1" spcCol="1270" anchor="ctr" anchorCtr="0">
          <a:noAutofit/>
        </a:bodyPr>
        <a:lstStyle/>
        <a:p>
          <a:pPr marL="0" lvl="0" indent="0" algn="l" defTabSz="800100">
            <a:lnSpc>
              <a:spcPct val="100000"/>
            </a:lnSpc>
            <a:spcBef>
              <a:spcPct val="0"/>
            </a:spcBef>
            <a:spcAft>
              <a:spcPct val="35000"/>
            </a:spcAft>
            <a:buNone/>
          </a:pPr>
          <a:r>
            <a:rPr lang="en-US" sz="1800" kern="1200" dirty="0"/>
            <a:t>Student Government Association (SGA), Student Ambassadors</a:t>
          </a:r>
        </a:p>
      </dsp:txBody>
      <dsp:txXfrm>
        <a:off x="421712" y="2915768"/>
        <a:ext cx="6796890" cy="363264"/>
      </dsp:txXfrm>
    </dsp:sp>
    <dsp:sp modelId="{EC358645-037D-4E46-9F24-AE287348F487}">
      <dsp:nvSpPr>
        <dsp:cNvPr id="0" name=""/>
        <dsp:cNvSpPr/>
      </dsp:nvSpPr>
      <dsp:spPr>
        <a:xfrm>
          <a:off x="0" y="3476789"/>
          <a:ext cx="7836309" cy="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17017-58D0-4F67-B9E4-DD9C2F4DD699}">
      <dsp:nvSpPr>
        <dsp:cNvPr id="0" name=""/>
        <dsp:cNvSpPr/>
      </dsp:nvSpPr>
      <dsp:spPr>
        <a:xfrm>
          <a:off x="62179" y="3565746"/>
          <a:ext cx="201938" cy="199795"/>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E69527-0266-40DD-BB4F-E37B69C916B6}">
      <dsp:nvSpPr>
        <dsp:cNvPr id="0" name=""/>
        <dsp:cNvSpPr/>
      </dsp:nvSpPr>
      <dsp:spPr>
        <a:xfrm>
          <a:off x="421712" y="3476789"/>
          <a:ext cx="6796890" cy="318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89" tIns="33689" rIns="33689" bIns="33689" numCol="1" spcCol="1270" anchor="ctr" anchorCtr="0">
          <a:noAutofit/>
        </a:bodyPr>
        <a:lstStyle/>
        <a:p>
          <a:pPr marL="0" lvl="0" indent="0" algn="l" defTabSz="800100">
            <a:lnSpc>
              <a:spcPct val="100000"/>
            </a:lnSpc>
            <a:spcBef>
              <a:spcPct val="0"/>
            </a:spcBef>
            <a:spcAft>
              <a:spcPct val="35000"/>
            </a:spcAft>
            <a:buNone/>
          </a:pPr>
          <a:r>
            <a:rPr lang="en-US" sz="1800" kern="1200" dirty="0"/>
            <a:t>Intramural Sports</a:t>
          </a:r>
        </a:p>
      </dsp:txBody>
      <dsp:txXfrm>
        <a:off x="421712" y="3476789"/>
        <a:ext cx="6796890" cy="31831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5CD43-0643-4DA6-AF73-6ACFB2CACB45}"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CC910-53A6-40C0-8957-4944DA9B50A5}" type="slidenum">
              <a:rPr lang="en-US" smtClean="0"/>
              <a:t>‹#›</a:t>
            </a:fld>
            <a:endParaRPr lang="en-US"/>
          </a:p>
        </p:txBody>
      </p:sp>
    </p:spTree>
    <p:extLst>
      <p:ext uri="{BB962C8B-B14F-4D97-AF65-F5344CB8AC3E}">
        <p14:creationId xmlns:p14="http://schemas.microsoft.com/office/powerpoint/2010/main" val="86317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25552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6904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56729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41512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18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2596568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F873C5-5F34-418B-A7B3-797917210BF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B7A4F9E-267B-4814-BDE9-86734088FC2F}" type="slidenum">
              <a:rPr lang="en-US" smtClean="0"/>
              <a:t>‹#›</a:t>
            </a:fld>
            <a:endParaRPr lang="en-US"/>
          </a:p>
        </p:txBody>
      </p:sp>
    </p:spTree>
    <p:extLst>
      <p:ext uri="{BB962C8B-B14F-4D97-AF65-F5344CB8AC3E}">
        <p14:creationId xmlns:p14="http://schemas.microsoft.com/office/powerpoint/2010/main" val="171848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873C5-5F34-418B-A7B3-797917210BF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A4F9E-267B-4814-BDE9-86734088FC2F}" type="slidenum">
              <a:rPr lang="en-US" smtClean="0"/>
              <a:t>‹#›</a:t>
            </a:fld>
            <a:endParaRPr lang="en-US"/>
          </a:p>
        </p:txBody>
      </p:sp>
    </p:spTree>
    <p:extLst>
      <p:ext uri="{BB962C8B-B14F-4D97-AF65-F5344CB8AC3E}">
        <p14:creationId xmlns:p14="http://schemas.microsoft.com/office/powerpoint/2010/main" val="413709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873C5-5F34-418B-A7B3-797917210BF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A4F9E-267B-4814-BDE9-86734088FC2F}" type="slidenum">
              <a:rPr lang="en-US" smtClean="0"/>
              <a:t>‹#›</a:t>
            </a:fld>
            <a:endParaRPr lang="en-US"/>
          </a:p>
        </p:txBody>
      </p:sp>
    </p:spTree>
    <p:extLst>
      <p:ext uri="{BB962C8B-B14F-4D97-AF65-F5344CB8AC3E}">
        <p14:creationId xmlns:p14="http://schemas.microsoft.com/office/powerpoint/2010/main" val="217136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Title and Content">
  <p:cSld name="2- Title and Content">
    <p:spTree>
      <p:nvGrpSpPr>
        <p:cNvPr id="1" name="Shape 64"/>
        <p:cNvGrpSpPr/>
        <p:nvPr/>
      </p:nvGrpSpPr>
      <p:grpSpPr>
        <a:xfrm>
          <a:off x="0" y="0"/>
          <a:ext cx="0" cy="0"/>
          <a:chOff x="0" y="0"/>
          <a:chExt cx="0" cy="0"/>
        </a:xfrm>
      </p:grpSpPr>
      <p:sp>
        <p:nvSpPr>
          <p:cNvPr id="65" name="Google Shape;65;p32"/>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6" name="Google Shape;66;p32"/>
          <p:cNvSpPr txBox="1">
            <a:spLocks noGrp="1"/>
          </p:cNvSpPr>
          <p:nvPr>
            <p:ph type="title"/>
          </p:nvPr>
        </p:nvSpPr>
        <p:spPr>
          <a:xfrm>
            <a:off x="810000" y="447188"/>
            <a:ext cx="10571998" cy="9704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40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body" idx="1"/>
          </p:nvPr>
        </p:nvSpPr>
        <p:spPr>
          <a:xfrm>
            <a:off x="810001" y="2222287"/>
            <a:ext cx="10571998" cy="3638764"/>
          </a:xfrm>
          <a:prstGeom prst="rect">
            <a:avLst/>
          </a:prstGeom>
          <a:noFill/>
          <a:ln>
            <a:noFill/>
          </a:ln>
        </p:spPr>
        <p:txBody>
          <a:bodyPr spcFirstLastPara="1" wrap="square" lIns="91425" tIns="45700" rIns="91425" bIns="45700" anchor="ctr" anchorCtr="0">
            <a:normAutofit/>
          </a:bodyPr>
          <a:lstStyle>
            <a:lvl1pPr marL="457200" lvl="0" indent="-370840" algn="l">
              <a:spcBef>
                <a:spcPts val="560"/>
              </a:spcBef>
              <a:spcAft>
                <a:spcPts val="0"/>
              </a:spcAft>
              <a:buSzPts val="2240"/>
              <a:buChar char="🞆"/>
              <a:defRPr sz="2800"/>
            </a:lvl1pPr>
            <a:lvl2pPr marL="914400" lvl="1" indent="-370840" algn="l">
              <a:spcBef>
                <a:spcPts val="600"/>
              </a:spcBef>
              <a:spcAft>
                <a:spcPts val="0"/>
              </a:spcAft>
              <a:buSzPts val="2240"/>
              <a:buChar char="🞆"/>
              <a:defRPr sz="2800"/>
            </a:lvl2pPr>
            <a:lvl3pPr marL="1371600" lvl="2" indent="-370839" algn="l">
              <a:spcBef>
                <a:spcPts val="600"/>
              </a:spcBef>
              <a:spcAft>
                <a:spcPts val="0"/>
              </a:spcAft>
              <a:buSzPts val="2240"/>
              <a:buChar char="🞆"/>
              <a:defRPr sz="2800"/>
            </a:lvl3pPr>
            <a:lvl4pPr marL="1828800" lvl="3" indent="-370839" algn="l">
              <a:spcBef>
                <a:spcPts val="600"/>
              </a:spcBef>
              <a:spcAft>
                <a:spcPts val="0"/>
              </a:spcAft>
              <a:buSzPts val="2240"/>
              <a:buChar char="🞆"/>
              <a:defRPr sz="2800"/>
            </a:lvl4pPr>
            <a:lvl5pPr marL="2286000" lvl="4" indent="-370839" algn="l">
              <a:spcBef>
                <a:spcPts val="600"/>
              </a:spcBef>
              <a:spcAft>
                <a:spcPts val="0"/>
              </a:spcAft>
              <a:buSzPts val="2240"/>
              <a:buChar char="🞆"/>
              <a:defRPr sz="2800"/>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68" name="Google Shape;68;p3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2552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873C5-5F34-418B-A7B3-797917210BF7}"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A4F9E-267B-4814-BDE9-86734088FC2F}" type="slidenum">
              <a:rPr lang="en-US" smtClean="0"/>
              <a:t>‹#›</a:t>
            </a:fld>
            <a:endParaRPr lang="en-US"/>
          </a:p>
        </p:txBody>
      </p:sp>
    </p:spTree>
    <p:extLst>
      <p:ext uri="{BB962C8B-B14F-4D97-AF65-F5344CB8AC3E}">
        <p14:creationId xmlns:p14="http://schemas.microsoft.com/office/powerpoint/2010/main" val="386772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BF873C5-5F34-418B-A7B3-797917210BF7}" type="datetimeFigureOut">
              <a:rPr lang="en-US" smtClean="0"/>
              <a:t>11/3/2020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B7A4F9E-267B-4814-BDE9-86734088FC2F}" type="slidenum">
              <a:rPr lang="en-US" smtClean="0"/>
              <a:t>‹#›</a:t>
            </a:fld>
            <a:endParaRPr lang="en-US"/>
          </a:p>
        </p:txBody>
      </p:sp>
    </p:spTree>
    <p:extLst>
      <p:ext uri="{BB962C8B-B14F-4D97-AF65-F5344CB8AC3E}">
        <p14:creationId xmlns:p14="http://schemas.microsoft.com/office/powerpoint/2010/main" val="409299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873C5-5F34-418B-A7B3-797917210BF7}"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A4F9E-267B-4814-BDE9-86734088FC2F}" type="slidenum">
              <a:rPr lang="en-US" smtClean="0"/>
              <a:t>‹#›</a:t>
            </a:fld>
            <a:endParaRPr lang="en-US"/>
          </a:p>
        </p:txBody>
      </p:sp>
    </p:spTree>
    <p:extLst>
      <p:ext uri="{BB962C8B-B14F-4D97-AF65-F5344CB8AC3E}">
        <p14:creationId xmlns:p14="http://schemas.microsoft.com/office/powerpoint/2010/main" val="32194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873C5-5F34-418B-A7B3-797917210BF7}"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A4F9E-267B-4814-BDE9-86734088FC2F}" type="slidenum">
              <a:rPr lang="en-US" smtClean="0"/>
              <a:t>‹#›</a:t>
            </a:fld>
            <a:endParaRPr lang="en-US"/>
          </a:p>
        </p:txBody>
      </p:sp>
    </p:spTree>
    <p:extLst>
      <p:ext uri="{BB962C8B-B14F-4D97-AF65-F5344CB8AC3E}">
        <p14:creationId xmlns:p14="http://schemas.microsoft.com/office/powerpoint/2010/main" val="22707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873C5-5F34-418B-A7B3-797917210BF7}"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A4F9E-267B-4814-BDE9-86734088FC2F}" type="slidenum">
              <a:rPr lang="en-US" smtClean="0"/>
              <a:t>‹#›</a:t>
            </a:fld>
            <a:endParaRPr lang="en-US"/>
          </a:p>
        </p:txBody>
      </p:sp>
    </p:spTree>
    <p:extLst>
      <p:ext uri="{BB962C8B-B14F-4D97-AF65-F5344CB8AC3E}">
        <p14:creationId xmlns:p14="http://schemas.microsoft.com/office/powerpoint/2010/main" val="164000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873C5-5F34-418B-A7B3-797917210BF7}"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A4F9E-267B-4814-BDE9-86734088FC2F}" type="slidenum">
              <a:rPr lang="en-US" smtClean="0"/>
              <a:t>‹#›</a:t>
            </a:fld>
            <a:endParaRPr lang="en-US"/>
          </a:p>
        </p:txBody>
      </p:sp>
    </p:spTree>
    <p:extLst>
      <p:ext uri="{BB962C8B-B14F-4D97-AF65-F5344CB8AC3E}">
        <p14:creationId xmlns:p14="http://schemas.microsoft.com/office/powerpoint/2010/main" val="203084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F873C5-5F34-418B-A7B3-797917210BF7}"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B7A4F9E-267B-4814-BDE9-86734088FC2F}" type="slidenum">
              <a:rPr lang="en-US" smtClean="0"/>
              <a:t>‹#›</a:t>
            </a:fld>
            <a:endParaRPr lang="en-US"/>
          </a:p>
        </p:txBody>
      </p:sp>
    </p:spTree>
    <p:extLst>
      <p:ext uri="{BB962C8B-B14F-4D97-AF65-F5344CB8AC3E}">
        <p14:creationId xmlns:p14="http://schemas.microsoft.com/office/powerpoint/2010/main" val="2207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F873C5-5F34-418B-A7B3-797917210BF7}" type="datetimeFigureOut">
              <a:rPr lang="en-US" smtClean="0"/>
              <a:t>11/3/2020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B7A4F9E-267B-4814-BDE9-86734088FC2F}" type="slidenum">
              <a:rPr lang="en-US" smtClean="0"/>
              <a:t>‹#›</a:t>
            </a:fld>
            <a:endParaRPr lang="en-US"/>
          </a:p>
        </p:txBody>
      </p:sp>
    </p:spTree>
    <p:extLst>
      <p:ext uri="{BB962C8B-B14F-4D97-AF65-F5344CB8AC3E}">
        <p14:creationId xmlns:p14="http://schemas.microsoft.com/office/powerpoint/2010/main" val="68181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BF873C5-5F34-418B-A7B3-797917210BF7}" type="datetimeFigureOut">
              <a:rPr lang="en-US" smtClean="0"/>
              <a:t>11/3/2020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B7A4F9E-267B-4814-BDE9-86734088FC2F}" type="slidenum">
              <a:rPr lang="en-US" smtClean="0"/>
              <a:t>‹#›</a:t>
            </a:fld>
            <a:endParaRPr lang="en-US"/>
          </a:p>
        </p:txBody>
      </p:sp>
    </p:spTree>
    <p:extLst>
      <p:ext uri="{BB962C8B-B14F-4D97-AF65-F5344CB8AC3E}">
        <p14:creationId xmlns:p14="http://schemas.microsoft.com/office/powerpoint/2010/main" val="157022916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6.xml"/><Relationship Id="rId7" Type="http://schemas.openxmlformats.org/officeDocument/2006/relationships/image" Target="../media/image85.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7.jp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diagramLayout" Target="../diagrams/layout2.xml"/><Relationship Id="rId7" Type="http://schemas.openxmlformats.org/officeDocument/2006/relationships/image" Target="../media/image21.png"/><Relationship Id="rId12" Type="http://schemas.openxmlformats.org/officeDocument/2006/relationships/image" Target="../media/image3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37.svg"/><Relationship Id="rId5" Type="http://schemas.openxmlformats.org/officeDocument/2006/relationships/diagramColors" Target="../diagrams/colors2.xml"/><Relationship Id="rId10" Type="http://schemas.openxmlformats.org/officeDocument/2006/relationships/image" Target="../media/image36.png"/><Relationship Id="rId4" Type="http://schemas.openxmlformats.org/officeDocument/2006/relationships/diagramQuickStyle" Target="../diagrams/quickStyle2.xml"/><Relationship Id="rId9"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EDCB4079-D961-49BC-B4DE-326D5E88F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828" y="381000"/>
            <a:ext cx="6096000" cy="6096000"/>
          </a:xfrm>
          <a:prstGeom prst="rect">
            <a:avLst/>
          </a:prstGeom>
        </p:spPr>
      </p:pic>
    </p:spTree>
    <p:extLst>
      <p:ext uri="{BB962C8B-B14F-4D97-AF65-F5344CB8AC3E}">
        <p14:creationId xmlns:p14="http://schemas.microsoft.com/office/powerpoint/2010/main" val="30374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entury Gothic"/>
              <a:buNone/>
            </a:pPr>
            <a:r>
              <a:rPr lang="en-US" dirty="0"/>
              <a:t>Academic Divisions AND MAJORS</a:t>
            </a:r>
            <a:endParaRPr dirty="0"/>
          </a:p>
        </p:txBody>
      </p:sp>
      <p:pic>
        <p:nvPicPr>
          <p:cNvPr id="300" name="Google Shape;300;p17"/>
          <p:cNvPicPr preferRelativeResize="0"/>
          <p:nvPr/>
        </p:nvPicPr>
        <p:blipFill rotWithShape="1">
          <a:blip r:embed="rId3">
            <a:alphaModFix/>
          </a:blip>
          <a:srcRect/>
          <a:stretch/>
        </p:blipFill>
        <p:spPr>
          <a:xfrm>
            <a:off x="10266218" y="167752"/>
            <a:ext cx="1605396" cy="1605396"/>
          </a:xfrm>
          <a:prstGeom prst="rect">
            <a:avLst/>
          </a:prstGeom>
          <a:noFill/>
          <a:ln>
            <a:noFill/>
          </a:ln>
        </p:spPr>
      </p:pic>
      <p:grpSp>
        <p:nvGrpSpPr>
          <p:cNvPr id="301" name="Google Shape;301;p17"/>
          <p:cNvGrpSpPr/>
          <p:nvPr/>
        </p:nvGrpSpPr>
        <p:grpSpPr>
          <a:xfrm>
            <a:off x="458049" y="2599304"/>
            <a:ext cx="3506970" cy="4776705"/>
            <a:chOff x="458049" y="2253623"/>
            <a:chExt cx="3506970" cy="4776705"/>
          </a:xfrm>
        </p:grpSpPr>
        <p:grpSp>
          <p:nvGrpSpPr>
            <p:cNvPr id="302" name="Google Shape;302;p17"/>
            <p:cNvGrpSpPr/>
            <p:nvPr/>
          </p:nvGrpSpPr>
          <p:grpSpPr>
            <a:xfrm>
              <a:off x="701997" y="2656646"/>
              <a:ext cx="3033149" cy="4373682"/>
              <a:chOff x="701997" y="2700998"/>
              <a:chExt cx="3033149" cy="4733990"/>
            </a:xfrm>
          </p:grpSpPr>
          <p:sp>
            <p:nvSpPr>
              <p:cNvPr id="303" name="Google Shape;303;p17"/>
              <p:cNvSpPr txBox="1"/>
              <p:nvPr/>
            </p:nvSpPr>
            <p:spPr>
              <a:xfrm>
                <a:off x="701997" y="2700998"/>
                <a:ext cx="2925146" cy="82391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3E0000"/>
                  </a:buClr>
                  <a:buSzPts val="2400"/>
                  <a:buFont typeface="Arial"/>
                  <a:buNone/>
                </a:pPr>
                <a:r>
                  <a:rPr lang="en-US" sz="2400" b="1" i="0" u="sng" strike="noStrike" cap="none" dirty="0">
                    <a:solidFill>
                      <a:srgbClr val="3E0000"/>
                    </a:solidFill>
                    <a:ea typeface="Calibri"/>
                    <a:cs typeface="Calibri"/>
                    <a:sym typeface="Calibri"/>
                  </a:rPr>
                  <a:t>Business Administration &amp; Economics</a:t>
                </a:r>
                <a:endParaRPr u="sng" dirty="0"/>
              </a:p>
            </p:txBody>
          </p:sp>
          <p:sp>
            <p:nvSpPr>
              <p:cNvPr id="304" name="Google Shape;304;p17"/>
              <p:cNvSpPr txBox="1"/>
              <p:nvPr/>
            </p:nvSpPr>
            <p:spPr>
              <a:xfrm>
                <a:off x="810000" y="3750400"/>
                <a:ext cx="2925146" cy="368458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dirty="0">
                    <a:solidFill>
                      <a:srgbClr val="000000"/>
                    </a:solidFill>
                    <a:ea typeface="Calibri"/>
                    <a:cs typeface="Calibri"/>
                    <a:sym typeface="Calibri"/>
                  </a:rPr>
                  <a:t>Business Administration </a:t>
                </a:r>
                <a:r>
                  <a:rPr lang="en-US" sz="1600" dirty="0">
                    <a:solidFill>
                      <a:srgbClr val="000000"/>
                    </a:solidFill>
                    <a:ea typeface="Calibri"/>
                    <a:cs typeface="Calibri"/>
                    <a:sym typeface="Calibri"/>
                  </a:rPr>
                  <a:t>(with concentrations in Accounting, Finance, Management and Marketing)</a:t>
                </a:r>
                <a:endParaRPr sz="1600"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Economics</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dirty="0">
                  <a:solidFill>
                    <a:srgbClr val="000000"/>
                  </a:solidFill>
                  <a:latin typeface="Calibri"/>
                  <a:ea typeface="Calibri"/>
                  <a:cs typeface="Calibri"/>
                  <a:sym typeface="Calibri"/>
                </a:endParaRPr>
              </a:p>
            </p:txBody>
          </p:sp>
        </p:grpSp>
        <p:sp>
          <p:nvSpPr>
            <p:cNvPr id="305" name="Google Shape;305;p17"/>
            <p:cNvSpPr/>
            <p:nvPr/>
          </p:nvSpPr>
          <p:spPr>
            <a:xfrm>
              <a:off x="458049" y="2253623"/>
              <a:ext cx="3506970" cy="3990340"/>
            </a:xfrm>
            <a:prstGeom prst="rect">
              <a:avLst/>
            </a:prstGeom>
            <a:noFill/>
            <a:ln w="15875" cap="rnd" cmpd="sng">
              <a:solidFill>
                <a:srgbClr val="510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306" name="Google Shape;306;p17"/>
          <p:cNvGrpSpPr/>
          <p:nvPr/>
        </p:nvGrpSpPr>
        <p:grpSpPr>
          <a:xfrm>
            <a:off x="4264567" y="2438715"/>
            <a:ext cx="3883895" cy="5187914"/>
            <a:chOff x="4264567" y="2122851"/>
            <a:chExt cx="3883895" cy="5187914"/>
          </a:xfrm>
        </p:grpSpPr>
        <p:grpSp>
          <p:nvGrpSpPr>
            <p:cNvPr id="307" name="Google Shape;307;p17"/>
            <p:cNvGrpSpPr/>
            <p:nvPr/>
          </p:nvGrpSpPr>
          <p:grpSpPr>
            <a:xfrm>
              <a:off x="4264567" y="2122851"/>
              <a:ext cx="3883895" cy="5187914"/>
              <a:chOff x="4264567" y="2167455"/>
              <a:chExt cx="3883895" cy="5187914"/>
            </a:xfrm>
          </p:grpSpPr>
          <p:sp>
            <p:nvSpPr>
              <p:cNvPr id="308" name="Google Shape;308;p17"/>
              <p:cNvSpPr txBox="1"/>
              <p:nvPr/>
            </p:nvSpPr>
            <p:spPr>
              <a:xfrm>
                <a:off x="4264567" y="2167455"/>
                <a:ext cx="3545600" cy="823912"/>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3E0000"/>
                  </a:buClr>
                  <a:buSzPts val="2400"/>
                  <a:buFont typeface="Arial"/>
                  <a:buNone/>
                </a:pPr>
                <a:r>
                  <a:rPr lang="en-US" sz="2400" b="1" i="0" u="sng" strike="noStrike" cap="none" dirty="0">
                    <a:solidFill>
                      <a:srgbClr val="3E0000"/>
                    </a:solidFill>
                    <a:ea typeface="Calibri"/>
                    <a:cs typeface="Calibri"/>
                    <a:sym typeface="Calibri"/>
                  </a:rPr>
                  <a:t>Humanities</a:t>
                </a:r>
                <a:r>
                  <a:rPr lang="en-US" sz="2400" b="1" i="0" u="none" strike="noStrike" cap="none" dirty="0">
                    <a:solidFill>
                      <a:srgbClr val="3E0000"/>
                    </a:solidFill>
                    <a:ea typeface="Calibri"/>
                    <a:cs typeface="Calibri"/>
                    <a:sym typeface="Calibri"/>
                  </a:rPr>
                  <a:t> </a:t>
                </a:r>
                <a:endParaRPr dirty="0"/>
              </a:p>
            </p:txBody>
          </p:sp>
          <p:sp>
            <p:nvSpPr>
              <p:cNvPr id="309" name="Google Shape;309;p17"/>
              <p:cNvSpPr txBox="1"/>
              <p:nvPr/>
            </p:nvSpPr>
            <p:spPr>
              <a:xfrm>
                <a:off x="4602862" y="3670781"/>
                <a:ext cx="3545600" cy="368458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Africana Studies</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History</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Religion</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English </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dirty="0">
                    <a:solidFill>
                      <a:srgbClr val="000000"/>
                    </a:solidFill>
                    <a:ea typeface="Calibri"/>
                    <a:cs typeface="Calibri"/>
                    <a:sym typeface="Calibri"/>
                  </a:rPr>
                  <a:t>Philosophy</a:t>
                </a:r>
                <a:endParaRPr b="0" i="0" u="none" strike="noStrike" cap="none" dirty="0">
                  <a:solidFill>
                    <a:srgbClr val="000000"/>
                  </a:solidFill>
                  <a:ea typeface="Calibri"/>
                  <a:cs typeface="Calibri"/>
                  <a:sym typeface="Calibri"/>
                </a:endParaRPr>
              </a:p>
            </p:txBody>
          </p:sp>
        </p:grpSp>
        <p:sp>
          <p:nvSpPr>
            <p:cNvPr id="310" name="Google Shape;310;p17"/>
            <p:cNvSpPr/>
            <p:nvPr/>
          </p:nvSpPr>
          <p:spPr>
            <a:xfrm>
              <a:off x="4372989" y="2282202"/>
              <a:ext cx="3506970" cy="3961761"/>
            </a:xfrm>
            <a:prstGeom prst="rect">
              <a:avLst/>
            </a:prstGeom>
            <a:noFill/>
            <a:ln w="15875" cap="rnd" cmpd="sng">
              <a:solidFill>
                <a:srgbClr val="510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311" name="Google Shape;311;p17"/>
          <p:cNvGrpSpPr/>
          <p:nvPr/>
        </p:nvGrpSpPr>
        <p:grpSpPr>
          <a:xfrm>
            <a:off x="8241439" y="2476418"/>
            <a:ext cx="3833516" cy="4868211"/>
            <a:chOff x="8241439" y="2139464"/>
            <a:chExt cx="3833516" cy="4868211"/>
          </a:xfrm>
        </p:grpSpPr>
        <p:sp>
          <p:nvSpPr>
            <p:cNvPr id="312" name="Google Shape;312;p17"/>
            <p:cNvSpPr txBox="1"/>
            <p:nvPr/>
          </p:nvSpPr>
          <p:spPr>
            <a:xfrm>
              <a:off x="8241439" y="2139464"/>
              <a:ext cx="3492512" cy="76120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3E0000"/>
                </a:buClr>
                <a:buSzPts val="2400"/>
                <a:buFont typeface="Arial"/>
                <a:buNone/>
              </a:pPr>
              <a:r>
                <a:rPr lang="en-US" sz="2400" b="1" i="0" u="sng" strike="noStrike" cap="none" dirty="0">
                  <a:solidFill>
                    <a:srgbClr val="3E0000"/>
                  </a:solidFill>
                  <a:ea typeface="Calibri"/>
                  <a:cs typeface="Calibri"/>
                  <a:sym typeface="Calibri"/>
                </a:rPr>
                <a:t>Life Sciences</a:t>
              </a:r>
              <a:endParaRPr u="sng" dirty="0"/>
            </a:p>
          </p:txBody>
        </p:sp>
        <p:sp>
          <p:nvSpPr>
            <p:cNvPr id="313" name="Google Shape;313;p17"/>
            <p:cNvSpPr txBox="1"/>
            <p:nvPr/>
          </p:nvSpPr>
          <p:spPr>
            <a:xfrm>
              <a:off x="8582443" y="3603524"/>
              <a:ext cx="3492512" cy="3404151"/>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Biology</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Psychology</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Kinesiology</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Chemistry </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dirty="0">
                <a:solidFill>
                  <a:srgbClr val="000000"/>
                </a:solidFill>
                <a:latin typeface="Calibri"/>
                <a:ea typeface="Calibri"/>
                <a:cs typeface="Calibri"/>
                <a:sym typeface="Calibri"/>
              </a:endParaRPr>
            </a:p>
          </p:txBody>
        </p:sp>
        <p:sp>
          <p:nvSpPr>
            <p:cNvPr id="314" name="Google Shape;314;p17"/>
            <p:cNvSpPr/>
            <p:nvPr/>
          </p:nvSpPr>
          <p:spPr>
            <a:xfrm>
              <a:off x="8313940" y="2261037"/>
              <a:ext cx="3506970" cy="3971775"/>
            </a:xfrm>
            <a:prstGeom prst="rect">
              <a:avLst/>
            </a:prstGeom>
            <a:noFill/>
            <a:ln w="15875" cap="rnd" cmpd="sng">
              <a:solidFill>
                <a:srgbClr val="510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315" name="Google Shape;315;p17"/>
          <p:cNvSpPr txBox="1"/>
          <p:nvPr/>
        </p:nvSpPr>
        <p:spPr>
          <a:xfrm>
            <a:off x="233555" y="2173514"/>
            <a:ext cx="11638059" cy="477563"/>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1440"/>
              <a:buFont typeface="Noto Sans Symbols"/>
              <a:buNone/>
            </a:pPr>
            <a:r>
              <a:rPr lang="en-US" sz="1800" b="1" dirty="0">
                <a:solidFill>
                  <a:schemeClr val="dk1"/>
                </a:solidFill>
                <a:ea typeface="Century Gothic"/>
                <a:cs typeface="Century Gothic"/>
                <a:sym typeface="Century Gothic"/>
              </a:rPr>
              <a:t>Below are the academic </a:t>
            </a:r>
            <a:r>
              <a:rPr lang="en-US" b="1" dirty="0">
                <a:solidFill>
                  <a:schemeClr val="dk1"/>
                </a:solidFill>
                <a:ea typeface="Century Gothic"/>
                <a:cs typeface="Century Gothic"/>
                <a:sym typeface="Century Gothic"/>
              </a:rPr>
              <a:t>divisions and </a:t>
            </a:r>
            <a:r>
              <a:rPr lang="en-US" sz="1800" b="1" dirty="0">
                <a:solidFill>
                  <a:schemeClr val="dk1"/>
                </a:solidFill>
                <a:ea typeface="Century Gothic"/>
                <a:cs typeface="Century Gothic"/>
                <a:sym typeface="Century Gothic"/>
              </a:rPr>
              <a:t>majors at Morehouse College:</a:t>
            </a:r>
            <a:endParaRPr b="1" dirty="0"/>
          </a:p>
        </p:txBody>
      </p:sp>
    </p:spTree>
    <p:extLst>
      <p:ext uri="{BB962C8B-B14F-4D97-AF65-F5344CB8AC3E}">
        <p14:creationId xmlns:p14="http://schemas.microsoft.com/office/powerpoint/2010/main" val="304667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entury Gothic"/>
              <a:buNone/>
            </a:pPr>
            <a:r>
              <a:rPr lang="en-US" dirty="0"/>
              <a:t>Academic Divisions AND MAJORS</a:t>
            </a:r>
            <a:endParaRPr dirty="0"/>
          </a:p>
        </p:txBody>
      </p:sp>
      <p:pic>
        <p:nvPicPr>
          <p:cNvPr id="278" name="Google Shape;278;p16"/>
          <p:cNvPicPr preferRelativeResize="0"/>
          <p:nvPr/>
        </p:nvPicPr>
        <p:blipFill rotWithShape="1">
          <a:blip r:embed="rId3">
            <a:alphaModFix/>
          </a:blip>
          <a:srcRect/>
          <a:stretch/>
        </p:blipFill>
        <p:spPr>
          <a:xfrm>
            <a:off x="10266218" y="167752"/>
            <a:ext cx="1605396" cy="1605396"/>
          </a:xfrm>
          <a:prstGeom prst="rect">
            <a:avLst/>
          </a:prstGeom>
          <a:noFill/>
          <a:ln>
            <a:noFill/>
          </a:ln>
        </p:spPr>
      </p:pic>
      <p:grpSp>
        <p:nvGrpSpPr>
          <p:cNvPr id="279" name="Google Shape;279;p16"/>
          <p:cNvGrpSpPr/>
          <p:nvPr/>
        </p:nvGrpSpPr>
        <p:grpSpPr>
          <a:xfrm>
            <a:off x="458049" y="2610455"/>
            <a:ext cx="3506970" cy="4382491"/>
            <a:chOff x="458049" y="2264774"/>
            <a:chExt cx="3506970" cy="4382491"/>
          </a:xfrm>
        </p:grpSpPr>
        <p:grpSp>
          <p:nvGrpSpPr>
            <p:cNvPr id="280" name="Google Shape;280;p16"/>
            <p:cNvGrpSpPr/>
            <p:nvPr/>
          </p:nvGrpSpPr>
          <p:grpSpPr>
            <a:xfrm>
              <a:off x="606906" y="2450557"/>
              <a:ext cx="3221985" cy="4196708"/>
              <a:chOff x="606906" y="2465861"/>
              <a:chExt cx="3221985" cy="4542437"/>
            </a:xfrm>
          </p:grpSpPr>
          <p:sp>
            <p:nvSpPr>
              <p:cNvPr id="281" name="Google Shape;281;p16"/>
              <p:cNvSpPr txBox="1"/>
              <p:nvPr/>
            </p:nvSpPr>
            <p:spPr>
              <a:xfrm>
                <a:off x="606906" y="2465861"/>
                <a:ext cx="2925146" cy="82391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3E0000"/>
                  </a:buClr>
                  <a:buSzPts val="2400"/>
                  <a:buFont typeface="Arial"/>
                  <a:buNone/>
                </a:pPr>
                <a:r>
                  <a:rPr lang="en-US" sz="2400" b="1" i="0" u="sng" strike="noStrike" cap="none" dirty="0">
                    <a:solidFill>
                      <a:srgbClr val="3E0000"/>
                    </a:solidFill>
                    <a:ea typeface="Calibri"/>
                    <a:cs typeface="Calibri"/>
                    <a:sym typeface="Calibri"/>
                  </a:rPr>
                  <a:t>Creativ</a:t>
                </a:r>
                <a:r>
                  <a:rPr lang="en-US" sz="2400" b="1" u="sng" dirty="0">
                    <a:solidFill>
                      <a:srgbClr val="3E0000"/>
                    </a:solidFill>
                    <a:ea typeface="Calibri"/>
                    <a:cs typeface="Calibri"/>
                    <a:sym typeface="Calibri"/>
                  </a:rPr>
                  <a:t>e </a:t>
                </a:r>
                <a:r>
                  <a:rPr lang="en-US" sz="2400" b="1" i="0" u="sng" strike="noStrike" cap="none" dirty="0">
                    <a:solidFill>
                      <a:srgbClr val="3E0000"/>
                    </a:solidFill>
                    <a:ea typeface="Calibri"/>
                    <a:cs typeface="Calibri"/>
                    <a:sym typeface="Calibri"/>
                  </a:rPr>
                  <a:t>&amp; Performing Arts</a:t>
                </a:r>
                <a:endParaRPr u="sng" dirty="0"/>
              </a:p>
            </p:txBody>
          </p:sp>
          <p:sp>
            <p:nvSpPr>
              <p:cNvPr id="282" name="Google Shape;282;p16"/>
              <p:cNvSpPr txBox="1"/>
              <p:nvPr/>
            </p:nvSpPr>
            <p:spPr>
              <a:xfrm>
                <a:off x="700651" y="3323710"/>
                <a:ext cx="3128240" cy="368458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dirty="0">
                    <a:solidFill>
                      <a:srgbClr val="000000"/>
                    </a:solidFill>
                    <a:ea typeface="Calibri"/>
                    <a:cs typeface="Calibri"/>
                    <a:sym typeface="Calibri"/>
                  </a:rPr>
                  <a:t>Music</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dirty="0">
                    <a:solidFill>
                      <a:srgbClr val="000000"/>
                    </a:solidFill>
                    <a:ea typeface="Calibri"/>
                    <a:cs typeface="Calibri"/>
                    <a:sym typeface="Calibri"/>
                  </a:rPr>
                  <a:t>Art</a:t>
                </a:r>
              </a:p>
              <a:p>
                <a:pPr marL="228600" marR="0" lvl="0" indent="-228600" algn="l" rtl="0">
                  <a:lnSpc>
                    <a:spcPct val="90000"/>
                  </a:lnSpc>
                  <a:spcBef>
                    <a:spcPts val="1000"/>
                  </a:spcBef>
                  <a:spcAft>
                    <a:spcPts val="0"/>
                  </a:spcAft>
                  <a:buClr>
                    <a:srgbClr val="000000"/>
                  </a:buClr>
                  <a:buSzPts val="2400"/>
                  <a:buFont typeface="Arial"/>
                  <a:buChar char="•"/>
                </a:pPr>
                <a:r>
                  <a:rPr lang="en-US" dirty="0"/>
                  <a:t>Art History Curatorial Studies</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dirty="0">
                    <a:solidFill>
                      <a:srgbClr val="000000"/>
                    </a:solidFill>
                    <a:ea typeface="Calibri"/>
                    <a:cs typeface="Calibri"/>
                    <a:sym typeface="Calibri"/>
                  </a:rPr>
                  <a:t>Drama</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dirty="0">
                    <a:solidFill>
                      <a:srgbClr val="000000"/>
                    </a:solidFill>
                    <a:ea typeface="Calibri"/>
                    <a:cs typeface="Calibri"/>
                    <a:sym typeface="Calibri"/>
                  </a:rPr>
                  <a:t>Dance</a:t>
                </a:r>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CTEMS (Cinema, Television and Emerging Media Studies)</a:t>
                </a:r>
                <a:endParaRPr b="0" i="0" u="none" strike="noStrike" cap="none" dirty="0">
                  <a:solidFill>
                    <a:srgbClr val="000000"/>
                  </a:solidFill>
                  <a:ea typeface="Calibri"/>
                  <a:cs typeface="Calibri"/>
                  <a:sym typeface="Calibri"/>
                </a:endParaRPr>
              </a:p>
            </p:txBody>
          </p:sp>
        </p:grpSp>
        <p:sp>
          <p:nvSpPr>
            <p:cNvPr id="283" name="Google Shape;283;p16"/>
            <p:cNvSpPr/>
            <p:nvPr/>
          </p:nvSpPr>
          <p:spPr>
            <a:xfrm>
              <a:off x="458049" y="2264774"/>
              <a:ext cx="3506970" cy="3899676"/>
            </a:xfrm>
            <a:prstGeom prst="rect">
              <a:avLst/>
            </a:prstGeom>
            <a:noFill/>
            <a:ln w="15875" cap="rnd" cmpd="sng">
              <a:solidFill>
                <a:srgbClr val="510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284" name="Google Shape;284;p16"/>
          <p:cNvGrpSpPr/>
          <p:nvPr/>
        </p:nvGrpSpPr>
        <p:grpSpPr>
          <a:xfrm>
            <a:off x="4262872" y="2627883"/>
            <a:ext cx="3884370" cy="4799930"/>
            <a:chOff x="4262872" y="2282202"/>
            <a:chExt cx="3884370" cy="4799930"/>
          </a:xfrm>
        </p:grpSpPr>
        <p:sp>
          <p:nvSpPr>
            <p:cNvPr id="285" name="Google Shape;285;p16"/>
            <p:cNvSpPr txBox="1"/>
            <p:nvPr/>
          </p:nvSpPr>
          <p:spPr>
            <a:xfrm>
              <a:off x="4262872" y="2419202"/>
              <a:ext cx="3545600" cy="823912"/>
            </a:xfrm>
            <a:prstGeom prst="rect">
              <a:avLst/>
            </a:prstGeom>
            <a:noFill/>
            <a:ln>
              <a:noFill/>
            </a:ln>
          </p:spPr>
          <p:txBody>
            <a:bodyPr spcFirstLastPara="1" wrap="square" lIns="91425" tIns="45700" rIns="91425" bIns="45700" anchor="b" anchorCtr="0">
              <a:normAutofit/>
            </a:bodyPr>
            <a:lstStyle/>
            <a:p>
              <a:pPr marL="0" marR="0" lvl="0" indent="0" algn="ctr" rtl="0">
                <a:lnSpc>
                  <a:spcPct val="80000"/>
                </a:lnSpc>
                <a:spcBef>
                  <a:spcPts val="0"/>
                </a:spcBef>
                <a:spcAft>
                  <a:spcPts val="0"/>
                </a:spcAft>
                <a:buClr>
                  <a:srgbClr val="3E0000"/>
                </a:buClr>
                <a:buSzPts val="2400"/>
                <a:buFont typeface="Arial"/>
                <a:buNone/>
              </a:pPr>
              <a:r>
                <a:rPr lang="en-US" sz="2400" b="1" i="0" u="sng" strike="noStrike" cap="none" dirty="0">
                  <a:solidFill>
                    <a:srgbClr val="3E0000"/>
                  </a:solidFill>
                  <a:ea typeface="Calibri"/>
                  <a:cs typeface="Calibri"/>
                  <a:sym typeface="Calibri"/>
                </a:rPr>
                <a:t>Social Science &amp; </a:t>
              </a:r>
              <a:endParaRPr u="sng" dirty="0"/>
            </a:p>
            <a:p>
              <a:pPr marL="0" marR="0" lvl="0" indent="0" algn="ctr" rtl="0">
                <a:lnSpc>
                  <a:spcPct val="80000"/>
                </a:lnSpc>
                <a:spcBef>
                  <a:spcPts val="1000"/>
                </a:spcBef>
                <a:spcAft>
                  <a:spcPts val="0"/>
                </a:spcAft>
                <a:buClr>
                  <a:srgbClr val="3E0000"/>
                </a:buClr>
                <a:buSzPts val="2400"/>
                <a:buFont typeface="Arial"/>
                <a:buNone/>
              </a:pPr>
              <a:r>
                <a:rPr lang="en-US" sz="2400" b="1" i="0" u="sng" strike="noStrike" cap="none" dirty="0">
                  <a:solidFill>
                    <a:srgbClr val="3E0000"/>
                  </a:solidFill>
                  <a:ea typeface="Calibri"/>
                  <a:cs typeface="Calibri"/>
                  <a:sym typeface="Calibri"/>
                </a:rPr>
                <a:t>Cultural Studies  </a:t>
              </a:r>
              <a:endParaRPr u="sng" dirty="0"/>
            </a:p>
          </p:txBody>
        </p:sp>
        <p:sp>
          <p:nvSpPr>
            <p:cNvPr id="286" name="Google Shape;286;p16"/>
            <p:cNvSpPr txBox="1"/>
            <p:nvPr/>
          </p:nvSpPr>
          <p:spPr>
            <a:xfrm>
              <a:off x="4601642" y="3397544"/>
              <a:ext cx="3545600" cy="368458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Urban Studies</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Political Science</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Chinese Studies</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Spanish</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dirty="0">
                  <a:solidFill>
                    <a:srgbClr val="000000"/>
                  </a:solidFill>
                  <a:ea typeface="Calibri"/>
                  <a:cs typeface="Calibri"/>
                  <a:sym typeface="Calibri"/>
                </a:rPr>
                <a:t>French</a:t>
              </a:r>
              <a:r>
                <a:rPr lang="en-US" b="0" i="0" u="none" strike="noStrike" cap="none" dirty="0">
                  <a:solidFill>
                    <a:srgbClr val="000000"/>
                  </a:solidFill>
                  <a:ea typeface="Calibri"/>
                  <a:cs typeface="Calibri"/>
                  <a:sym typeface="Calibri"/>
                </a:rPr>
                <a:t> </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dirty="0">
                  <a:solidFill>
                    <a:srgbClr val="000000"/>
                  </a:solidFill>
                  <a:ea typeface="Calibri"/>
                  <a:cs typeface="Calibri"/>
                  <a:sym typeface="Calibri"/>
                </a:rPr>
                <a:t>Sociology</a:t>
              </a:r>
            </a:p>
            <a:p>
              <a:pPr marL="228600" marR="0" lvl="0" indent="-228600" algn="l" rtl="0">
                <a:lnSpc>
                  <a:spcPct val="90000"/>
                </a:lnSpc>
                <a:spcBef>
                  <a:spcPts val="100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Communication Studies</a:t>
              </a:r>
              <a:endParaRPr b="0" i="0" u="none" strike="noStrike" cap="none" dirty="0">
                <a:solidFill>
                  <a:srgbClr val="000000"/>
                </a:solidFill>
                <a:ea typeface="Calibri"/>
                <a:cs typeface="Calibri"/>
                <a:sym typeface="Calibri"/>
              </a:endParaRPr>
            </a:p>
          </p:txBody>
        </p:sp>
        <p:sp>
          <p:nvSpPr>
            <p:cNvPr id="287" name="Google Shape;287;p16"/>
            <p:cNvSpPr/>
            <p:nvPr/>
          </p:nvSpPr>
          <p:spPr>
            <a:xfrm>
              <a:off x="4372989" y="2282202"/>
              <a:ext cx="3506970" cy="3899676"/>
            </a:xfrm>
            <a:prstGeom prst="rect">
              <a:avLst/>
            </a:prstGeom>
            <a:noFill/>
            <a:ln w="15875" cap="rnd" cmpd="sng">
              <a:solidFill>
                <a:srgbClr val="510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288" name="Google Shape;288;p16"/>
          <p:cNvGrpSpPr/>
          <p:nvPr/>
        </p:nvGrpSpPr>
        <p:grpSpPr>
          <a:xfrm>
            <a:off x="8242453" y="2627808"/>
            <a:ext cx="3949547" cy="4514740"/>
            <a:chOff x="8242453" y="2272188"/>
            <a:chExt cx="3949547" cy="4514740"/>
          </a:xfrm>
        </p:grpSpPr>
        <p:sp>
          <p:nvSpPr>
            <p:cNvPr id="289" name="Google Shape;289;p16"/>
            <p:cNvSpPr txBox="1"/>
            <p:nvPr/>
          </p:nvSpPr>
          <p:spPr>
            <a:xfrm>
              <a:off x="8242453" y="2602824"/>
              <a:ext cx="3492512" cy="76120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3E0000"/>
                </a:buClr>
                <a:buSzPts val="2400"/>
                <a:buFont typeface="Arial"/>
                <a:buNone/>
              </a:pPr>
              <a:r>
                <a:rPr lang="en-US" sz="2400" b="1" u="sng" dirty="0">
                  <a:solidFill>
                    <a:srgbClr val="3E0000"/>
                  </a:solidFill>
                  <a:cs typeface="Calibri"/>
                  <a:sym typeface="Calibri"/>
                </a:rPr>
                <a:t>Mathematics and Computational Sciences</a:t>
              </a:r>
              <a:endParaRPr sz="2400" u="sng" dirty="0"/>
            </a:p>
          </p:txBody>
        </p:sp>
        <p:sp>
          <p:nvSpPr>
            <p:cNvPr id="290" name="Google Shape;290;p16"/>
            <p:cNvSpPr txBox="1"/>
            <p:nvPr/>
          </p:nvSpPr>
          <p:spPr>
            <a:xfrm>
              <a:off x="8699488" y="3382777"/>
              <a:ext cx="3492512" cy="3404151"/>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Mathematics</a:t>
              </a:r>
              <a:endParaRPr dirty="0"/>
            </a:p>
            <a:p>
              <a:pPr marL="228600" marR="0" lvl="0" indent="-228600" algn="l" rtl="0">
                <a:lnSpc>
                  <a:spcPct val="90000"/>
                </a:lnSpc>
                <a:spcBef>
                  <a:spcPts val="1000"/>
                </a:spcBef>
                <a:spcAft>
                  <a:spcPts val="0"/>
                </a:spcAft>
                <a:buClr>
                  <a:srgbClr val="000000"/>
                </a:buClr>
                <a:buSzPts val="2400"/>
                <a:buFont typeface="Arial"/>
                <a:buChar char="•"/>
              </a:pPr>
              <a:r>
                <a:rPr lang="en-US" dirty="0">
                  <a:solidFill>
                    <a:srgbClr val="000000"/>
                  </a:solidFill>
                  <a:ea typeface="Calibri"/>
                  <a:cs typeface="Calibri"/>
                  <a:sym typeface="Calibri"/>
                </a:rPr>
                <a:t>Pre-Engineering</a:t>
              </a:r>
              <a:endParaRPr b="0" i="0" u="none" strike="noStrike" cap="none" dirty="0">
                <a:solidFill>
                  <a:srgbClr val="000000"/>
                </a:solidFill>
                <a:ea typeface="Calibri"/>
                <a:cs typeface="Calibri"/>
                <a:sym typeface="Calibri"/>
              </a:endParaRPr>
            </a:p>
            <a:p>
              <a:pPr marL="228600" marR="0" lvl="0" indent="-228600" algn="l" rtl="0">
                <a:lnSpc>
                  <a:spcPct val="90000"/>
                </a:lnSpc>
                <a:spcBef>
                  <a:spcPts val="1000"/>
                </a:spcBef>
                <a:spcAft>
                  <a:spcPts val="0"/>
                </a:spcAft>
                <a:buClr>
                  <a:srgbClr val="000000"/>
                </a:buClr>
                <a:buSzPts val="2400"/>
                <a:buFont typeface="Arial"/>
                <a:buChar char="•"/>
              </a:pPr>
              <a:r>
                <a:rPr lang="en-US" dirty="0">
                  <a:solidFill>
                    <a:srgbClr val="000000"/>
                  </a:solidFill>
                  <a:ea typeface="Calibri"/>
                  <a:cs typeface="Calibri"/>
                  <a:sym typeface="Calibri"/>
                </a:rPr>
                <a:t>Computer Science</a:t>
              </a:r>
              <a:endParaRPr b="0" i="0" u="none" strike="noStrike" cap="none" dirty="0">
                <a:solidFill>
                  <a:srgbClr val="000000"/>
                </a:solidFill>
                <a:ea typeface="Calibri"/>
                <a:cs typeface="Calibri"/>
                <a:sym typeface="Calibri"/>
              </a:endParaRPr>
            </a:p>
            <a:p>
              <a:pPr marL="228600" marR="0" lvl="0" indent="-228600" algn="l" rtl="0">
                <a:lnSpc>
                  <a:spcPct val="90000"/>
                </a:lnSpc>
                <a:spcBef>
                  <a:spcPts val="1000"/>
                </a:spcBef>
                <a:spcAft>
                  <a:spcPts val="0"/>
                </a:spcAft>
                <a:buClr>
                  <a:srgbClr val="000000"/>
                </a:buClr>
                <a:buSzPts val="2400"/>
                <a:buFont typeface="Arial"/>
                <a:buChar char="•"/>
              </a:pPr>
              <a:r>
                <a:rPr lang="en-US" dirty="0">
                  <a:solidFill>
                    <a:srgbClr val="000000"/>
                  </a:solidFill>
                  <a:ea typeface="Calibri"/>
                  <a:cs typeface="Calibri"/>
                  <a:sym typeface="Calibri"/>
                </a:rPr>
                <a:t>Physics</a:t>
              </a:r>
              <a:r>
                <a:rPr lang="en-US" b="0" i="0" u="none" strike="noStrike" cap="none" dirty="0">
                  <a:solidFill>
                    <a:srgbClr val="000000"/>
                  </a:solidFill>
                  <a:ea typeface="Calibri"/>
                  <a:cs typeface="Calibri"/>
                  <a:sym typeface="Calibri"/>
                </a:rPr>
                <a:t> </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dirty="0">
                <a:solidFill>
                  <a:srgbClr val="000000"/>
                </a:solidFill>
                <a:latin typeface="Calibri"/>
                <a:ea typeface="Calibri"/>
                <a:cs typeface="Calibri"/>
                <a:sym typeface="Calibri"/>
              </a:endParaRPr>
            </a:p>
          </p:txBody>
        </p:sp>
        <p:sp>
          <p:nvSpPr>
            <p:cNvPr id="291" name="Google Shape;291;p16"/>
            <p:cNvSpPr/>
            <p:nvPr/>
          </p:nvSpPr>
          <p:spPr>
            <a:xfrm>
              <a:off x="8313940" y="2272188"/>
              <a:ext cx="3506970" cy="3909690"/>
            </a:xfrm>
            <a:prstGeom prst="rect">
              <a:avLst/>
            </a:prstGeom>
            <a:noFill/>
            <a:ln w="15875" cap="rnd" cmpd="sng">
              <a:solidFill>
                <a:srgbClr val="510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92" name="Google Shape;292;p16"/>
          <p:cNvSpPr txBox="1"/>
          <p:nvPr/>
        </p:nvSpPr>
        <p:spPr>
          <a:xfrm>
            <a:off x="233555" y="2139568"/>
            <a:ext cx="11638059" cy="477563"/>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440"/>
              <a:buFont typeface="Noto Sans Symbols"/>
              <a:buNone/>
            </a:pPr>
            <a:endParaRPr dirty="0"/>
          </a:p>
        </p:txBody>
      </p:sp>
    </p:spTree>
    <p:extLst>
      <p:ext uri="{BB962C8B-B14F-4D97-AF65-F5344CB8AC3E}">
        <p14:creationId xmlns:p14="http://schemas.microsoft.com/office/powerpoint/2010/main" val="97931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entury Gothic"/>
              <a:buNone/>
            </a:pPr>
            <a:r>
              <a:rPr lang="en-US" dirty="0"/>
              <a:t>Academic Divisions AND MAJORS</a:t>
            </a:r>
            <a:endParaRPr dirty="0"/>
          </a:p>
        </p:txBody>
      </p:sp>
      <p:pic>
        <p:nvPicPr>
          <p:cNvPr id="278" name="Google Shape;278;p16"/>
          <p:cNvPicPr preferRelativeResize="0"/>
          <p:nvPr/>
        </p:nvPicPr>
        <p:blipFill rotWithShape="1">
          <a:blip r:embed="rId3">
            <a:alphaModFix/>
          </a:blip>
          <a:srcRect/>
          <a:stretch/>
        </p:blipFill>
        <p:spPr>
          <a:xfrm>
            <a:off x="10266218" y="167752"/>
            <a:ext cx="1605396" cy="1605396"/>
          </a:xfrm>
          <a:prstGeom prst="rect">
            <a:avLst/>
          </a:prstGeom>
          <a:noFill/>
          <a:ln>
            <a:noFill/>
          </a:ln>
        </p:spPr>
      </p:pic>
      <p:grpSp>
        <p:nvGrpSpPr>
          <p:cNvPr id="284" name="Google Shape;284;p16"/>
          <p:cNvGrpSpPr/>
          <p:nvPr/>
        </p:nvGrpSpPr>
        <p:grpSpPr>
          <a:xfrm>
            <a:off x="4346055" y="2627883"/>
            <a:ext cx="3572534" cy="4850614"/>
            <a:chOff x="4346055" y="2282202"/>
            <a:chExt cx="3572534" cy="4850614"/>
          </a:xfrm>
        </p:grpSpPr>
        <p:sp>
          <p:nvSpPr>
            <p:cNvPr id="285" name="Google Shape;285;p16"/>
            <p:cNvSpPr txBox="1"/>
            <p:nvPr/>
          </p:nvSpPr>
          <p:spPr>
            <a:xfrm>
              <a:off x="4346055" y="2411078"/>
              <a:ext cx="3572534" cy="1166026"/>
            </a:xfrm>
            <a:prstGeom prst="rect">
              <a:avLst/>
            </a:prstGeom>
            <a:noFill/>
            <a:ln>
              <a:noFill/>
            </a:ln>
          </p:spPr>
          <p:txBody>
            <a:bodyPr spcFirstLastPara="1" wrap="square" lIns="91425" tIns="45700" rIns="91425" bIns="45700" anchor="b" anchorCtr="0">
              <a:normAutofit/>
            </a:bodyPr>
            <a:lstStyle/>
            <a:p>
              <a:pPr lvl="0" algn="ctr">
                <a:lnSpc>
                  <a:spcPct val="80000"/>
                </a:lnSpc>
                <a:buClr>
                  <a:srgbClr val="3E0000"/>
                </a:buClr>
                <a:buSzPts val="2400"/>
              </a:pPr>
              <a:r>
                <a:rPr lang="en-US" sz="2400" b="1" u="sng" dirty="0">
                  <a:solidFill>
                    <a:srgbClr val="3E0000"/>
                  </a:solidFill>
                  <a:ea typeface="Calibri"/>
                  <a:cs typeface="Calibri"/>
                  <a:sym typeface="Calibri"/>
                </a:rPr>
                <a:t>Experiential Learning and Interdisciplinary Studies</a:t>
              </a:r>
              <a:endParaRPr sz="2400" u="sng" dirty="0"/>
            </a:p>
          </p:txBody>
        </p:sp>
        <p:sp>
          <p:nvSpPr>
            <p:cNvPr id="286" name="Google Shape;286;p16"/>
            <p:cNvSpPr txBox="1"/>
            <p:nvPr/>
          </p:nvSpPr>
          <p:spPr>
            <a:xfrm>
              <a:off x="4372989" y="3804288"/>
              <a:ext cx="3545600" cy="332852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b="0" i="0" u="none" strike="noStrike" cap="none" dirty="0">
                  <a:solidFill>
                    <a:srgbClr val="000000"/>
                  </a:solidFill>
                  <a:ea typeface="Calibri"/>
                  <a:cs typeface="Calibri"/>
                  <a:sym typeface="Calibri"/>
                </a:rPr>
                <a:t>Software Engineering</a:t>
              </a:r>
            </a:p>
            <a:p>
              <a:pPr lvl="0">
                <a:lnSpc>
                  <a:spcPct val="90000"/>
                </a:lnSpc>
                <a:buClr>
                  <a:srgbClr val="000000"/>
                </a:buClr>
                <a:buSzPts val="2400"/>
              </a:pPr>
              <a:r>
                <a:rPr lang="en-US" dirty="0">
                  <a:solidFill>
                    <a:srgbClr val="000000"/>
                  </a:solidFill>
                  <a:cs typeface="Calibri"/>
                  <a:sym typeface="Calibri"/>
                </a:rPr>
                <a:t>    </a:t>
              </a:r>
            </a:p>
          </p:txBody>
        </p:sp>
        <p:sp>
          <p:nvSpPr>
            <p:cNvPr id="287" name="Google Shape;287;p16"/>
            <p:cNvSpPr/>
            <p:nvPr/>
          </p:nvSpPr>
          <p:spPr>
            <a:xfrm>
              <a:off x="4372989" y="2282202"/>
              <a:ext cx="3506970" cy="3899676"/>
            </a:xfrm>
            <a:prstGeom prst="rect">
              <a:avLst/>
            </a:prstGeom>
            <a:noFill/>
            <a:ln w="15875" cap="rnd" cmpd="sng">
              <a:solidFill>
                <a:srgbClr val="510000"/>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292" name="Google Shape;292;p16"/>
          <p:cNvSpPr txBox="1"/>
          <p:nvPr/>
        </p:nvSpPr>
        <p:spPr>
          <a:xfrm>
            <a:off x="233555" y="2173514"/>
            <a:ext cx="11638059" cy="477563"/>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440"/>
              <a:buFont typeface="Noto Sans Symbols"/>
              <a:buNone/>
            </a:pPr>
            <a:endParaRPr dirty="0"/>
          </a:p>
        </p:txBody>
      </p:sp>
    </p:spTree>
    <p:extLst>
      <p:ext uri="{BB962C8B-B14F-4D97-AF65-F5344CB8AC3E}">
        <p14:creationId xmlns:p14="http://schemas.microsoft.com/office/powerpoint/2010/main" val="416486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CEA1-31E8-4236-83F2-6CFD3530A034}"/>
              </a:ext>
            </a:extLst>
          </p:cNvPr>
          <p:cNvSpPr>
            <a:spLocks noGrp="1"/>
          </p:cNvSpPr>
          <p:nvPr>
            <p:ph type="title"/>
          </p:nvPr>
        </p:nvSpPr>
        <p:spPr>
          <a:xfrm>
            <a:off x="1069848" y="4846002"/>
            <a:ext cx="10058400" cy="1522993"/>
          </a:xfrm>
        </p:spPr>
        <p:txBody>
          <a:bodyPr>
            <a:normAutofit/>
          </a:bodyPr>
          <a:lstStyle/>
          <a:p>
            <a:r>
              <a:rPr lang="en-US" sz="5600" dirty="0"/>
              <a:t>How to become a man of </a:t>
            </a:r>
            <a:r>
              <a:rPr lang="en-US" sz="5600"/>
              <a:t>morehouse</a:t>
            </a:r>
            <a:endParaRPr lang="en-US" sz="5600" dirty="0"/>
          </a:p>
        </p:txBody>
      </p:sp>
      <p:graphicFrame>
        <p:nvGraphicFramePr>
          <p:cNvPr id="22" name="Content Placeholder 2">
            <a:extLst>
              <a:ext uri="{FF2B5EF4-FFF2-40B4-BE49-F238E27FC236}">
                <a16:creationId xmlns:a16="http://schemas.microsoft.com/office/drawing/2014/main" id="{D030557E-89BB-456C-8E20-1949CF16408E}"/>
              </a:ext>
            </a:extLst>
          </p:cNvPr>
          <p:cNvGraphicFramePr>
            <a:graphicFrameLocks noGrp="1"/>
          </p:cNvGraphicFramePr>
          <p:nvPr>
            <p:ph idx="1"/>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462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title"/>
          </p:nvPr>
        </p:nvSpPr>
        <p:spPr>
          <a:xfrm>
            <a:off x="810000" y="447188"/>
            <a:ext cx="10571998" cy="9704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entury Gothic"/>
              <a:buNone/>
            </a:pPr>
            <a:r>
              <a:rPr lang="en-US"/>
              <a:t>Key Stats for Interested Students</a:t>
            </a:r>
            <a:endParaRPr/>
          </a:p>
        </p:txBody>
      </p:sp>
      <p:graphicFrame>
        <p:nvGraphicFramePr>
          <p:cNvPr id="238" name="Google Shape;238;p12"/>
          <p:cNvGraphicFramePr/>
          <p:nvPr/>
        </p:nvGraphicFramePr>
        <p:xfrm>
          <a:off x="5716988" y="2332575"/>
          <a:ext cx="6160587" cy="4235036"/>
        </p:xfrm>
        <a:graphic>
          <a:graphicData uri="http://schemas.openxmlformats.org/drawingml/2006/table">
            <a:tbl>
              <a:tblPr firstRow="1" bandRow="1">
                <a:noFill/>
              </a:tblPr>
              <a:tblGrid>
                <a:gridCol w="4637800">
                  <a:extLst>
                    <a:ext uri="{9D8B030D-6E8A-4147-A177-3AD203B41FA5}">
                      <a16:colId xmlns:a16="http://schemas.microsoft.com/office/drawing/2014/main" val="20000"/>
                    </a:ext>
                  </a:extLst>
                </a:gridCol>
                <a:gridCol w="1522787">
                  <a:extLst>
                    <a:ext uri="{9D8B030D-6E8A-4147-A177-3AD203B41FA5}">
                      <a16:colId xmlns:a16="http://schemas.microsoft.com/office/drawing/2014/main" val="20001"/>
                    </a:ext>
                  </a:extLst>
                </a:gridCol>
              </a:tblGrid>
              <a:tr h="369622">
                <a:tc>
                  <a:txBody>
                    <a:bodyPr/>
                    <a:lstStyle/>
                    <a:p>
                      <a:pPr marL="0" marR="0" lvl="0" indent="0" algn="ctr" rtl="0">
                        <a:spcBef>
                          <a:spcPts val="0"/>
                        </a:spcBef>
                        <a:spcAft>
                          <a:spcPts val="0"/>
                        </a:spcAft>
                        <a:buNone/>
                      </a:pPr>
                      <a:r>
                        <a:rPr lang="en-US" sz="1800" u="none" strike="noStrike" cap="none" dirty="0"/>
                        <a:t>Statistics </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369622">
                <a:tc>
                  <a:txBody>
                    <a:bodyPr/>
                    <a:lstStyle/>
                    <a:p>
                      <a:pPr marL="0" marR="0" lvl="0" indent="0" algn="l" rtl="0">
                        <a:spcBef>
                          <a:spcPts val="0"/>
                        </a:spcBef>
                        <a:spcAft>
                          <a:spcPts val="0"/>
                        </a:spcAft>
                        <a:buNone/>
                      </a:pPr>
                      <a:r>
                        <a:rPr lang="en-US" sz="1800" i="1" dirty="0"/>
                        <a:t>Approx. Total Cost (per year)</a:t>
                      </a:r>
                      <a:endParaRPr dirty="0"/>
                    </a:p>
                  </a:txBody>
                  <a:tcPr marL="91450" marR="91450" marT="45725" marB="45725"/>
                </a:tc>
                <a:tc>
                  <a:txBody>
                    <a:bodyPr/>
                    <a:lstStyle/>
                    <a:p>
                      <a:pPr marL="0" marR="0" lvl="0" indent="0" algn="l" rtl="0">
                        <a:spcBef>
                          <a:spcPts val="0"/>
                        </a:spcBef>
                        <a:spcAft>
                          <a:spcPts val="0"/>
                        </a:spcAft>
                        <a:buNone/>
                      </a:pPr>
                      <a:r>
                        <a:rPr lang="en-US" sz="1800" dirty="0"/>
                        <a:t>$49,700</a:t>
                      </a:r>
                      <a:endParaRPr dirty="0"/>
                    </a:p>
                  </a:txBody>
                  <a:tcPr marL="91450" marR="91450" marT="45725" marB="45725"/>
                </a:tc>
                <a:extLst>
                  <a:ext uri="{0D108BD9-81ED-4DB2-BD59-A6C34878D82A}">
                    <a16:rowId xmlns:a16="http://schemas.microsoft.com/office/drawing/2014/main" val="10001"/>
                  </a:ext>
                </a:extLst>
              </a:tr>
              <a:tr h="369622">
                <a:tc>
                  <a:txBody>
                    <a:bodyPr/>
                    <a:lstStyle/>
                    <a:p>
                      <a:pPr marL="0" marR="0" lvl="0" indent="0" algn="l" rtl="0">
                        <a:spcBef>
                          <a:spcPts val="0"/>
                        </a:spcBef>
                        <a:spcAft>
                          <a:spcPts val="0"/>
                        </a:spcAft>
                        <a:buNone/>
                      </a:pPr>
                      <a:r>
                        <a:rPr lang="en-US" sz="1800" i="1" dirty="0"/>
                        <a:t>Avg GPA on a 4.0 scale (weighted)</a:t>
                      </a:r>
                      <a:endParaRPr dirty="0"/>
                    </a:p>
                  </a:txBody>
                  <a:tcPr marL="91450" marR="91450" marT="45725" marB="45725"/>
                </a:tc>
                <a:tc>
                  <a:txBody>
                    <a:bodyPr/>
                    <a:lstStyle/>
                    <a:p>
                      <a:pPr marL="0" marR="0" lvl="0" indent="0" algn="l" rtl="0">
                        <a:spcBef>
                          <a:spcPts val="0"/>
                        </a:spcBef>
                        <a:spcAft>
                          <a:spcPts val="0"/>
                        </a:spcAft>
                        <a:buNone/>
                      </a:pPr>
                      <a:r>
                        <a:rPr lang="en-US" sz="1800"/>
                        <a:t>3.6</a:t>
                      </a:r>
                      <a:endParaRPr/>
                    </a:p>
                  </a:txBody>
                  <a:tcPr marL="91450" marR="91450" marT="45725" marB="45725"/>
                </a:tc>
                <a:extLst>
                  <a:ext uri="{0D108BD9-81ED-4DB2-BD59-A6C34878D82A}">
                    <a16:rowId xmlns:a16="http://schemas.microsoft.com/office/drawing/2014/main" val="10002"/>
                  </a:ext>
                </a:extLst>
              </a:tr>
              <a:tr h="637970">
                <a:tc>
                  <a:txBody>
                    <a:bodyPr/>
                    <a:lstStyle/>
                    <a:p>
                      <a:pPr marL="0" marR="0" lvl="0" indent="0" algn="l" rtl="0">
                        <a:spcBef>
                          <a:spcPts val="0"/>
                        </a:spcBef>
                        <a:spcAft>
                          <a:spcPts val="0"/>
                        </a:spcAft>
                        <a:buNone/>
                      </a:pPr>
                      <a:r>
                        <a:rPr lang="en-US" sz="1800" i="1" dirty="0"/>
                        <a:t>Avg SAT score/Avg SAT for Honors Program</a:t>
                      </a:r>
                      <a:endParaRPr dirty="0"/>
                    </a:p>
                  </a:txBody>
                  <a:tcPr marL="91450" marR="91450" marT="45725" marB="45725"/>
                </a:tc>
                <a:tc>
                  <a:txBody>
                    <a:bodyPr/>
                    <a:lstStyle/>
                    <a:p>
                      <a:pPr marL="0" marR="0" lvl="0" indent="0" algn="l" rtl="0">
                        <a:spcBef>
                          <a:spcPts val="0"/>
                        </a:spcBef>
                        <a:spcAft>
                          <a:spcPts val="0"/>
                        </a:spcAft>
                        <a:buNone/>
                      </a:pPr>
                      <a:r>
                        <a:rPr lang="en-US" sz="1800" dirty="0"/>
                        <a:t>1110/1260</a:t>
                      </a:r>
                      <a:endParaRPr dirty="0"/>
                    </a:p>
                  </a:txBody>
                  <a:tcPr marL="91450" marR="91450" marT="45725" marB="45725"/>
                </a:tc>
                <a:extLst>
                  <a:ext uri="{0D108BD9-81ED-4DB2-BD59-A6C34878D82A}">
                    <a16:rowId xmlns:a16="http://schemas.microsoft.com/office/drawing/2014/main" val="10003"/>
                  </a:ext>
                </a:extLst>
              </a:tr>
              <a:tr h="369622">
                <a:tc>
                  <a:txBody>
                    <a:bodyPr/>
                    <a:lstStyle/>
                    <a:p>
                      <a:pPr marL="0" marR="0" lvl="0" indent="0" algn="l" rtl="0">
                        <a:spcBef>
                          <a:spcPts val="0"/>
                        </a:spcBef>
                        <a:spcAft>
                          <a:spcPts val="0"/>
                        </a:spcAft>
                        <a:buNone/>
                      </a:pPr>
                      <a:r>
                        <a:rPr lang="en-US" sz="1800" i="1" dirty="0"/>
                        <a:t>Avg ACT/Avg ACT for Honors Program</a:t>
                      </a:r>
                      <a:endParaRPr dirty="0"/>
                    </a:p>
                  </a:txBody>
                  <a:tcPr marL="91450" marR="91450" marT="45725" marB="45725"/>
                </a:tc>
                <a:tc>
                  <a:txBody>
                    <a:bodyPr/>
                    <a:lstStyle/>
                    <a:p>
                      <a:pPr marL="0" marR="0" lvl="0" indent="0" algn="l" rtl="0">
                        <a:spcBef>
                          <a:spcPts val="0"/>
                        </a:spcBef>
                        <a:spcAft>
                          <a:spcPts val="0"/>
                        </a:spcAft>
                        <a:buNone/>
                      </a:pPr>
                      <a:r>
                        <a:rPr lang="en-US" sz="1800" dirty="0"/>
                        <a:t>24/27</a:t>
                      </a:r>
                      <a:endParaRPr dirty="0"/>
                    </a:p>
                  </a:txBody>
                  <a:tcPr marL="91450" marR="91450" marT="45725" marB="45725"/>
                </a:tc>
                <a:extLst>
                  <a:ext uri="{0D108BD9-81ED-4DB2-BD59-A6C34878D82A}">
                    <a16:rowId xmlns:a16="http://schemas.microsoft.com/office/drawing/2014/main" val="10004"/>
                  </a:ext>
                </a:extLst>
              </a:tr>
              <a:tr h="369622">
                <a:tc>
                  <a:txBody>
                    <a:bodyPr/>
                    <a:lstStyle/>
                    <a:p>
                      <a:pPr marL="0" marR="0" lvl="0" indent="0" algn="l" rtl="0">
                        <a:spcBef>
                          <a:spcPts val="0"/>
                        </a:spcBef>
                        <a:spcAft>
                          <a:spcPts val="0"/>
                        </a:spcAft>
                        <a:buNone/>
                      </a:pPr>
                      <a:r>
                        <a:rPr lang="en-US" sz="1800" i="1" dirty="0"/>
                        <a:t>Range of Students Enrolled</a:t>
                      </a:r>
                      <a:endParaRPr dirty="0"/>
                    </a:p>
                  </a:txBody>
                  <a:tcPr marL="91450" marR="91450" marT="45725" marB="45725"/>
                </a:tc>
                <a:tc>
                  <a:txBody>
                    <a:bodyPr/>
                    <a:lstStyle/>
                    <a:p>
                      <a:pPr marL="0" marR="0" lvl="0" indent="0" algn="l" rtl="0">
                        <a:spcBef>
                          <a:spcPts val="0"/>
                        </a:spcBef>
                        <a:spcAft>
                          <a:spcPts val="0"/>
                        </a:spcAft>
                        <a:buNone/>
                      </a:pPr>
                      <a:r>
                        <a:rPr lang="en-US" sz="1800"/>
                        <a:t>2,000-2,500</a:t>
                      </a:r>
                      <a:endParaRPr/>
                    </a:p>
                  </a:txBody>
                  <a:tcPr marL="91450" marR="91450" marT="45725" marB="45725"/>
                </a:tc>
                <a:extLst>
                  <a:ext uri="{0D108BD9-81ED-4DB2-BD59-A6C34878D82A}">
                    <a16:rowId xmlns:a16="http://schemas.microsoft.com/office/drawing/2014/main" val="10005"/>
                  </a:ext>
                </a:extLst>
              </a:tr>
              <a:tr h="637970">
                <a:tc>
                  <a:txBody>
                    <a:bodyPr/>
                    <a:lstStyle/>
                    <a:p>
                      <a:pPr marL="0" marR="0" lvl="0" indent="0" algn="l" rtl="0">
                        <a:spcBef>
                          <a:spcPts val="0"/>
                        </a:spcBef>
                        <a:spcAft>
                          <a:spcPts val="0"/>
                        </a:spcAft>
                        <a:buNone/>
                      </a:pPr>
                      <a:r>
                        <a:rPr lang="en-US" sz="1800" i="1" dirty="0"/>
                        <a:t>Number of 1</a:t>
                      </a:r>
                      <a:r>
                        <a:rPr lang="en-US" sz="1800" i="1" baseline="30000" dirty="0"/>
                        <a:t>st</a:t>
                      </a:r>
                      <a:r>
                        <a:rPr lang="en-US" sz="1800" i="1" dirty="0"/>
                        <a:t> year Freshmen Enrolled Annually</a:t>
                      </a:r>
                      <a:endParaRPr dirty="0"/>
                    </a:p>
                  </a:txBody>
                  <a:tcPr marL="91450" marR="91450" marT="45725" marB="45725"/>
                </a:tc>
                <a:tc>
                  <a:txBody>
                    <a:bodyPr/>
                    <a:lstStyle/>
                    <a:p>
                      <a:pPr marL="0" marR="0" lvl="0" indent="0" algn="l" rtl="0">
                        <a:spcBef>
                          <a:spcPts val="0"/>
                        </a:spcBef>
                        <a:spcAft>
                          <a:spcPts val="0"/>
                        </a:spcAft>
                        <a:buNone/>
                      </a:pPr>
                      <a:r>
                        <a:rPr lang="en-US" sz="1800" dirty="0"/>
                        <a:t>650-700</a:t>
                      </a:r>
                      <a:endParaRPr dirty="0"/>
                    </a:p>
                  </a:txBody>
                  <a:tcPr marL="91450" marR="91450" marT="45725" marB="45725"/>
                </a:tc>
                <a:extLst>
                  <a:ext uri="{0D108BD9-81ED-4DB2-BD59-A6C34878D82A}">
                    <a16:rowId xmlns:a16="http://schemas.microsoft.com/office/drawing/2014/main" val="10006"/>
                  </a:ext>
                </a:extLst>
              </a:tr>
              <a:tr h="369622">
                <a:tc>
                  <a:txBody>
                    <a:bodyPr/>
                    <a:lstStyle/>
                    <a:p>
                      <a:pPr marL="0" marR="0" lvl="0" indent="0" algn="l" rtl="0">
                        <a:spcBef>
                          <a:spcPts val="0"/>
                        </a:spcBef>
                        <a:spcAft>
                          <a:spcPts val="0"/>
                        </a:spcAft>
                        <a:buNone/>
                      </a:pPr>
                      <a:r>
                        <a:rPr lang="en-US" sz="1800" i="1" dirty="0"/>
                        <a:t>Campus </a:t>
                      </a:r>
                      <a:r>
                        <a:rPr lang="en-US" sz="1800" i="1"/>
                        <a:t>Tours (*temporarily </a:t>
                      </a:r>
                      <a:r>
                        <a:rPr lang="en-US" sz="1800" i="1" dirty="0"/>
                        <a:t>suspended)</a:t>
                      </a:r>
                      <a:endParaRPr dirty="0"/>
                    </a:p>
                  </a:txBody>
                  <a:tcPr marL="91450" marR="91450" marT="45725" marB="45725"/>
                </a:tc>
                <a:tc>
                  <a:txBody>
                    <a:bodyPr/>
                    <a:lstStyle/>
                    <a:p>
                      <a:pPr marL="0" marR="0" lvl="0" indent="0" algn="l" rtl="0">
                        <a:spcBef>
                          <a:spcPts val="0"/>
                        </a:spcBef>
                        <a:spcAft>
                          <a:spcPts val="0"/>
                        </a:spcAft>
                        <a:buNone/>
                      </a:pPr>
                      <a:r>
                        <a:rPr lang="en-US" dirty="0"/>
                        <a:t>Yes*</a:t>
                      </a:r>
                      <a:endParaRPr dirty="0"/>
                    </a:p>
                  </a:txBody>
                  <a:tcPr marL="91450" marR="91450" marT="45725" marB="45725"/>
                </a:tc>
                <a:extLst>
                  <a:ext uri="{0D108BD9-81ED-4DB2-BD59-A6C34878D82A}">
                    <a16:rowId xmlns:a16="http://schemas.microsoft.com/office/drawing/2014/main" val="10007"/>
                  </a:ext>
                </a:extLst>
              </a:tr>
              <a:tr h="369622">
                <a:tc>
                  <a:txBody>
                    <a:bodyPr/>
                    <a:lstStyle/>
                    <a:p>
                      <a:pPr marL="0" marR="0" lvl="0" indent="0" algn="l" rtl="0">
                        <a:spcBef>
                          <a:spcPts val="0"/>
                        </a:spcBef>
                        <a:spcAft>
                          <a:spcPts val="0"/>
                        </a:spcAft>
                        <a:buNone/>
                      </a:pPr>
                      <a:r>
                        <a:rPr lang="en-US" sz="1800" i="1" dirty="0"/>
                        <a:t>1</a:t>
                      </a:r>
                      <a:r>
                        <a:rPr lang="en-US" sz="1800" i="1" baseline="30000" dirty="0"/>
                        <a:t>st</a:t>
                      </a:r>
                      <a:r>
                        <a:rPr lang="en-US" sz="1800" i="1" dirty="0"/>
                        <a:t> Year Live on Campus Requirement</a:t>
                      </a:r>
                      <a:endParaRPr dirty="0"/>
                    </a:p>
                  </a:txBody>
                  <a:tcPr marL="91450" marR="91450" marT="45725" marB="45725"/>
                </a:tc>
                <a:tc>
                  <a:txBody>
                    <a:bodyPr/>
                    <a:lstStyle/>
                    <a:p>
                      <a:pPr marL="0" marR="0" lvl="0" indent="0" algn="l" rtl="0">
                        <a:spcBef>
                          <a:spcPts val="0"/>
                        </a:spcBef>
                        <a:spcAft>
                          <a:spcPts val="0"/>
                        </a:spcAft>
                        <a:buNone/>
                      </a:pPr>
                      <a:r>
                        <a:rPr lang="en-US" sz="1800"/>
                        <a:t>Yes</a:t>
                      </a:r>
                      <a:endParaRPr/>
                    </a:p>
                  </a:txBody>
                  <a:tcPr marL="91450" marR="91450" marT="45725" marB="45725"/>
                </a:tc>
                <a:extLst>
                  <a:ext uri="{0D108BD9-81ED-4DB2-BD59-A6C34878D82A}">
                    <a16:rowId xmlns:a16="http://schemas.microsoft.com/office/drawing/2014/main" val="10008"/>
                  </a:ext>
                </a:extLst>
              </a:tr>
              <a:tr h="369622">
                <a:tc>
                  <a:txBody>
                    <a:bodyPr/>
                    <a:lstStyle/>
                    <a:p>
                      <a:pPr marL="0" marR="0" lvl="0" indent="0" algn="l" rtl="0">
                        <a:spcBef>
                          <a:spcPts val="0"/>
                        </a:spcBef>
                        <a:spcAft>
                          <a:spcPts val="0"/>
                        </a:spcAft>
                        <a:buNone/>
                      </a:pPr>
                      <a:r>
                        <a:rPr lang="en-US" sz="1800" i="1" dirty="0"/>
                        <a:t>Acceptance of Transfer Students</a:t>
                      </a:r>
                      <a:endParaRPr dirty="0"/>
                    </a:p>
                  </a:txBody>
                  <a:tcPr marL="91450" marR="91450" marT="45725" marB="45725"/>
                </a:tc>
                <a:tc>
                  <a:txBody>
                    <a:bodyPr/>
                    <a:lstStyle/>
                    <a:p>
                      <a:pPr marL="0" marR="0" lvl="0" indent="0" algn="l" rtl="0">
                        <a:spcBef>
                          <a:spcPts val="0"/>
                        </a:spcBef>
                        <a:spcAft>
                          <a:spcPts val="0"/>
                        </a:spcAft>
                        <a:buNone/>
                      </a:pPr>
                      <a:r>
                        <a:rPr lang="en-US" sz="1800" dirty="0"/>
                        <a:t>Yes</a:t>
                      </a:r>
                      <a:endParaRPr dirty="0"/>
                    </a:p>
                  </a:txBody>
                  <a:tcPr marL="91450" marR="91450" marT="45725" marB="45725"/>
                </a:tc>
                <a:extLst>
                  <a:ext uri="{0D108BD9-81ED-4DB2-BD59-A6C34878D82A}">
                    <a16:rowId xmlns:a16="http://schemas.microsoft.com/office/drawing/2014/main" val="10009"/>
                  </a:ext>
                </a:extLst>
              </a:tr>
            </a:tbl>
          </a:graphicData>
        </a:graphic>
      </p:graphicFrame>
      <p:pic>
        <p:nvPicPr>
          <p:cNvPr id="239" name="Google Shape;239;p12"/>
          <p:cNvPicPr preferRelativeResize="0"/>
          <p:nvPr/>
        </p:nvPicPr>
        <p:blipFill rotWithShape="1">
          <a:blip r:embed="rId3">
            <a:alphaModFix/>
          </a:blip>
          <a:srcRect/>
          <a:stretch/>
        </p:blipFill>
        <p:spPr>
          <a:xfrm>
            <a:off x="147065" y="2332575"/>
            <a:ext cx="5362196" cy="4021647"/>
          </a:xfrm>
          <a:prstGeom prst="rect">
            <a:avLst/>
          </a:prstGeom>
          <a:noFill/>
          <a:ln>
            <a:noFill/>
          </a:ln>
          <a:effectLst>
            <a:outerShdw blurRad="292100" dist="139700" dir="2700000" algn="tl" rotWithShape="0">
              <a:srgbClr val="333333">
                <a:alpha val="64705"/>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Tree>
    <p:extLst>
      <p:ext uri="{BB962C8B-B14F-4D97-AF65-F5344CB8AC3E}">
        <p14:creationId xmlns:p14="http://schemas.microsoft.com/office/powerpoint/2010/main" val="349450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0C37-4B05-4127-8516-576DE693DA39}"/>
              </a:ext>
            </a:extLst>
          </p:cNvPr>
          <p:cNvSpPr>
            <a:spLocks noGrp="1"/>
          </p:cNvSpPr>
          <p:nvPr>
            <p:ph type="title"/>
          </p:nvPr>
        </p:nvSpPr>
        <p:spPr/>
        <p:txBody>
          <a:bodyPr>
            <a:normAutofit/>
          </a:bodyPr>
          <a:lstStyle/>
          <a:p>
            <a:r>
              <a:rPr lang="en-US"/>
              <a:t>How to apply</a:t>
            </a:r>
          </a:p>
        </p:txBody>
      </p:sp>
      <p:graphicFrame>
        <p:nvGraphicFramePr>
          <p:cNvPr id="18" name="Content Placeholder 4">
            <a:extLst>
              <a:ext uri="{FF2B5EF4-FFF2-40B4-BE49-F238E27FC236}">
                <a16:creationId xmlns:a16="http://schemas.microsoft.com/office/drawing/2014/main" id="{3CD08E80-367E-4EBD-848A-5CC5EBD7FF6C}"/>
              </a:ext>
            </a:extLst>
          </p:cNvPr>
          <p:cNvGraphicFramePr>
            <a:graphicFrameLocks noGrp="1"/>
          </p:cNvGraphicFramePr>
          <p:nvPr>
            <p:ph idx="1"/>
            <p:extLst>
              <p:ext uri="{D42A27DB-BD31-4B8C-83A1-F6EECF244321}">
                <p14:modId xmlns:p14="http://schemas.microsoft.com/office/powerpoint/2010/main" val="9033390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Tree>
    <p:extLst>
      <p:ext uri="{BB962C8B-B14F-4D97-AF65-F5344CB8AC3E}">
        <p14:creationId xmlns:p14="http://schemas.microsoft.com/office/powerpoint/2010/main" val="219302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C748-0985-4748-A280-FDBB4C4B7C54}"/>
              </a:ext>
            </a:extLst>
          </p:cNvPr>
          <p:cNvSpPr>
            <a:spLocks noGrp="1"/>
          </p:cNvSpPr>
          <p:nvPr>
            <p:ph type="title"/>
          </p:nvPr>
        </p:nvSpPr>
        <p:spPr>
          <a:xfrm>
            <a:off x="1022140" y="685800"/>
            <a:ext cx="9155530" cy="789564"/>
          </a:xfrm>
        </p:spPr>
        <p:txBody>
          <a:bodyPr>
            <a:normAutofit fontScale="90000"/>
          </a:bodyPr>
          <a:lstStyle/>
          <a:p>
            <a:r>
              <a:rPr lang="en-US" dirty="0"/>
              <a:t>Admissions requirements/DEADLINES</a:t>
            </a:r>
          </a:p>
        </p:txBody>
      </p:sp>
      <p:sp>
        <p:nvSpPr>
          <p:cNvPr id="3" name="Content Placeholder 2">
            <a:extLst>
              <a:ext uri="{FF2B5EF4-FFF2-40B4-BE49-F238E27FC236}">
                <a16:creationId xmlns:a16="http://schemas.microsoft.com/office/drawing/2014/main" id="{CBBA890E-5737-4A87-94C7-7C2554D8F8C9}"/>
              </a:ext>
            </a:extLst>
          </p:cNvPr>
          <p:cNvSpPr>
            <a:spLocks noGrp="1"/>
          </p:cNvSpPr>
          <p:nvPr>
            <p:ph sz="half" idx="1"/>
          </p:nvPr>
        </p:nvSpPr>
        <p:spPr>
          <a:xfrm>
            <a:off x="659958" y="1663004"/>
            <a:ext cx="5883965" cy="5194996"/>
          </a:xfrm>
        </p:spPr>
        <p:txBody>
          <a:bodyPr>
            <a:normAutofit fontScale="25000" lnSpcReduction="20000"/>
          </a:bodyPr>
          <a:lstStyle/>
          <a:p>
            <a:pPr marL="0" indent="0">
              <a:buNone/>
            </a:pPr>
            <a:r>
              <a:rPr lang="en-US" sz="8000" b="1" u="sng" dirty="0"/>
              <a:t>Traditional Freshman Applicant</a:t>
            </a:r>
            <a:r>
              <a:rPr lang="en-US" sz="8000" b="1" dirty="0"/>
              <a:t> </a:t>
            </a:r>
          </a:p>
          <a:p>
            <a:r>
              <a:rPr lang="en-US" sz="8000" dirty="0"/>
              <a:t>Complete Your Application via Common App</a:t>
            </a:r>
          </a:p>
          <a:p>
            <a:r>
              <a:rPr lang="en-US" sz="8000" dirty="0"/>
              <a:t>$50 non-refundable application fee</a:t>
            </a:r>
          </a:p>
          <a:p>
            <a:r>
              <a:rPr lang="en-US" sz="8000" dirty="0"/>
              <a:t>Official High School Transcript</a:t>
            </a:r>
          </a:p>
          <a:p>
            <a:r>
              <a:rPr lang="en-US" sz="8000" dirty="0"/>
              <a:t>2 Letters of Recommendation</a:t>
            </a:r>
          </a:p>
          <a:p>
            <a:r>
              <a:rPr lang="en-US" sz="8000" dirty="0"/>
              <a:t>Official SAT/ACT scores (Morehouse </a:t>
            </a:r>
            <a:r>
              <a:rPr lang="en-US" sz="8000" dirty="0" err="1"/>
              <a:t>superscores</a:t>
            </a:r>
            <a:r>
              <a:rPr lang="en-US" sz="8000" dirty="0"/>
              <a:t> for the SAT but not the ACT)</a:t>
            </a:r>
          </a:p>
          <a:p>
            <a:r>
              <a:rPr lang="en-US" sz="8000" dirty="0"/>
              <a:t>NEW Test-Optional policy</a:t>
            </a:r>
          </a:p>
          <a:p>
            <a:r>
              <a:rPr lang="en-US" sz="8000" dirty="0"/>
              <a:t>HIGHLY ENCOURAGED - Student Interview (Zeemee.com)</a:t>
            </a:r>
          </a:p>
          <a:p>
            <a:endParaRPr lang="en-US" sz="5100" dirty="0"/>
          </a:p>
          <a:p>
            <a:pPr marL="0" indent="0">
              <a:buNone/>
            </a:pPr>
            <a:r>
              <a:rPr lang="en-US" dirty="0"/>
              <a:t> </a:t>
            </a:r>
          </a:p>
          <a:p>
            <a:endParaRPr lang="en-US" dirty="0"/>
          </a:p>
          <a:p>
            <a:pPr marL="0" indent="0">
              <a:buNone/>
            </a:pPr>
            <a:br>
              <a:rPr lang="en-US" u="sng" dirty="0"/>
            </a:br>
            <a:endParaRPr lang="en-US" dirty="0"/>
          </a:p>
        </p:txBody>
      </p:sp>
      <p:sp>
        <p:nvSpPr>
          <p:cNvPr id="4" name="Content Placeholder 3">
            <a:extLst>
              <a:ext uri="{FF2B5EF4-FFF2-40B4-BE49-F238E27FC236}">
                <a16:creationId xmlns:a16="http://schemas.microsoft.com/office/drawing/2014/main" id="{C1DA7920-41A2-4107-A9B2-B9D0E4DEF0BB}"/>
              </a:ext>
            </a:extLst>
          </p:cNvPr>
          <p:cNvSpPr>
            <a:spLocks noGrp="1"/>
          </p:cNvSpPr>
          <p:nvPr>
            <p:ph sz="half" idx="2"/>
          </p:nvPr>
        </p:nvSpPr>
        <p:spPr>
          <a:xfrm>
            <a:off x="6392849" y="1663003"/>
            <a:ext cx="5606694" cy="4509197"/>
          </a:xfrm>
        </p:spPr>
        <p:txBody>
          <a:bodyPr>
            <a:normAutofit fontScale="25000" lnSpcReduction="20000"/>
          </a:bodyPr>
          <a:lstStyle/>
          <a:p>
            <a:pPr marL="0" indent="0">
              <a:buNone/>
            </a:pPr>
            <a:r>
              <a:rPr lang="en-US" sz="8000" b="1" u="sng" dirty="0"/>
              <a:t>Early Action </a:t>
            </a:r>
            <a:r>
              <a:rPr lang="en-US" sz="8000" b="1" u="sng" dirty="0" err="1"/>
              <a:t>Deadine</a:t>
            </a:r>
            <a:r>
              <a:rPr lang="en-US" sz="8000" b="1" u="sng" dirty="0"/>
              <a:t> for Fall 2021</a:t>
            </a:r>
          </a:p>
          <a:p>
            <a:pPr marL="0" indent="0">
              <a:buNone/>
            </a:pPr>
            <a:r>
              <a:rPr lang="en-US" sz="8000" dirty="0"/>
              <a:t>November 1</a:t>
            </a:r>
            <a:r>
              <a:rPr lang="en-US" sz="8000" baseline="30000" dirty="0"/>
              <a:t>st</a:t>
            </a:r>
            <a:r>
              <a:rPr lang="en-US" sz="8000" dirty="0"/>
              <a:t> (expired)</a:t>
            </a:r>
          </a:p>
          <a:p>
            <a:pPr marL="0" indent="0">
              <a:buNone/>
            </a:pPr>
            <a:endParaRPr lang="en-US" sz="8000" b="1" u="sng" dirty="0"/>
          </a:p>
          <a:p>
            <a:pPr marL="0" indent="0">
              <a:buNone/>
            </a:pPr>
            <a:r>
              <a:rPr lang="en-US" sz="8000" b="1" u="sng" dirty="0"/>
              <a:t>Regular Action Deadline for Fall 2021</a:t>
            </a:r>
          </a:p>
          <a:p>
            <a:pPr marL="0" indent="0">
              <a:buNone/>
            </a:pPr>
            <a:r>
              <a:rPr lang="en-US" sz="8000" dirty="0"/>
              <a:t>February 1</a:t>
            </a:r>
            <a:r>
              <a:rPr lang="en-US" sz="8000" baseline="30000" dirty="0"/>
              <a:t>st</a:t>
            </a:r>
            <a:r>
              <a:rPr lang="en-US" sz="8000" dirty="0"/>
              <a:t> </a:t>
            </a:r>
          </a:p>
          <a:p>
            <a:pPr marL="0" indent="0">
              <a:buNone/>
            </a:pPr>
            <a:endParaRPr lang="en-US" sz="8000" b="1" u="sng" dirty="0"/>
          </a:p>
          <a:p>
            <a:pPr marL="0" indent="0">
              <a:buNone/>
            </a:pPr>
            <a:r>
              <a:rPr lang="en-US" sz="8000" b="1" u="sng" dirty="0"/>
              <a:t>Notification Dates</a:t>
            </a:r>
          </a:p>
          <a:p>
            <a:pPr marL="0" indent="0">
              <a:buNone/>
            </a:pPr>
            <a:r>
              <a:rPr lang="en-US" sz="8000" dirty="0"/>
              <a:t>Early Action - December 15</a:t>
            </a:r>
            <a:r>
              <a:rPr lang="en-US" sz="8000" baseline="30000" dirty="0"/>
              <a:t>th</a:t>
            </a:r>
            <a:r>
              <a:rPr lang="en-US" sz="8000" dirty="0"/>
              <a:t> </a:t>
            </a:r>
          </a:p>
          <a:p>
            <a:pPr marL="0" indent="0">
              <a:buNone/>
            </a:pPr>
            <a:r>
              <a:rPr lang="en-US" sz="8000" dirty="0"/>
              <a:t>Regular Action - February 15</a:t>
            </a:r>
            <a:r>
              <a:rPr lang="en-US" sz="8000" baseline="30000" dirty="0"/>
              <a:t>th</a:t>
            </a:r>
            <a:r>
              <a:rPr lang="en-US" sz="8000" dirty="0"/>
              <a:t>  &amp; March 15</a:t>
            </a:r>
            <a:r>
              <a:rPr lang="en-US" sz="8000" baseline="30000" dirty="0"/>
              <a:t>th</a:t>
            </a:r>
            <a:r>
              <a:rPr lang="en-US" sz="8000" dirty="0"/>
              <a:t>  </a:t>
            </a:r>
          </a:p>
          <a:p>
            <a:pPr marL="0" indent="0">
              <a:buNone/>
            </a:pPr>
            <a:endParaRPr lang="en-US" sz="8000" b="1" u="sng" dirty="0"/>
          </a:p>
          <a:p>
            <a:pPr marL="0" indent="0">
              <a:buNone/>
            </a:pPr>
            <a:r>
              <a:rPr lang="en-US" sz="8000" dirty="0"/>
              <a:t>FYI - An applicant that is not admitted during early action would automatically be deferred and have their application reviewed again for regular action.</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Tree>
    <p:extLst>
      <p:ext uri="{BB962C8B-B14F-4D97-AF65-F5344CB8AC3E}">
        <p14:creationId xmlns:p14="http://schemas.microsoft.com/office/powerpoint/2010/main" val="352864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C748-0985-4748-A280-FDBB4C4B7C54}"/>
              </a:ext>
            </a:extLst>
          </p:cNvPr>
          <p:cNvSpPr>
            <a:spLocks noGrp="1"/>
          </p:cNvSpPr>
          <p:nvPr>
            <p:ph type="title"/>
          </p:nvPr>
        </p:nvSpPr>
        <p:spPr>
          <a:xfrm>
            <a:off x="751794" y="147098"/>
            <a:ext cx="9441777" cy="1057524"/>
          </a:xfrm>
        </p:spPr>
        <p:txBody>
          <a:bodyPr>
            <a:normAutofit/>
          </a:bodyPr>
          <a:lstStyle/>
          <a:p>
            <a:r>
              <a:rPr lang="en-US" sz="4800" dirty="0"/>
              <a:t>Admissions requirements</a:t>
            </a:r>
          </a:p>
        </p:txBody>
      </p:sp>
      <p:sp>
        <p:nvSpPr>
          <p:cNvPr id="3" name="Content Placeholder 2">
            <a:extLst>
              <a:ext uri="{FF2B5EF4-FFF2-40B4-BE49-F238E27FC236}">
                <a16:creationId xmlns:a16="http://schemas.microsoft.com/office/drawing/2014/main" id="{CBBA890E-5737-4A87-94C7-7C2554D8F8C9}"/>
              </a:ext>
            </a:extLst>
          </p:cNvPr>
          <p:cNvSpPr>
            <a:spLocks noGrp="1"/>
          </p:cNvSpPr>
          <p:nvPr>
            <p:ph sz="half" idx="1"/>
          </p:nvPr>
        </p:nvSpPr>
        <p:spPr>
          <a:xfrm>
            <a:off x="192458" y="978010"/>
            <a:ext cx="11742962" cy="5879990"/>
          </a:xfrm>
        </p:spPr>
        <p:txBody>
          <a:bodyPr>
            <a:normAutofit fontScale="25000" lnSpcReduction="20000"/>
          </a:bodyPr>
          <a:lstStyle/>
          <a:p>
            <a:pPr marL="0" indent="0">
              <a:buNone/>
            </a:pPr>
            <a:endParaRPr lang="en-US" sz="8800" b="1" u="sng" dirty="0"/>
          </a:p>
          <a:p>
            <a:pPr marL="0" indent="0">
              <a:buNone/>
            </a:pPr>
            <a:endParaRPr lang="en-US" sz="9600" b="1" u="sng" dirty="0"/>
          </a:p>
          <a:p>
            <a:pPr marL="0" indent="0">
              <a:buNone/>
            </a:pPr>
            <a:r>
              <a:rPr lang="en-US" sz="9600" b="1" u="sng" dirty="0"/>
              <a:t>Test-Optional Admissions Policy FAQ’s</a:t>
            </a:r>
            <a:endParaRPr lang="en-US" sz="9600" b="1" dirty="0"/>
          </a:p>
          <a:p>
            <a:pPr marL="0" indent="0">
              <a:buNone/>
            </a:pPr>
            <a:endParaRPr lang="en-US" sz="9600" dirty="0"/>
          </a:p>
          <a:p>
            <a:pPr marL="0" indent="0">
              <a:buNone/>
            </a:pPr>
            <a:r>
              <a:rPr lang="en-US" sz="9600" b="1" dirty="0"/>
              <a:t>Without the submission of test scores, how will you evaluate my application?</a:t>
            </a:r>
          </a:p>
          <a:p>
            <a:pPr marL="0" indent="0" algn="just">
              <a:buNone/>
            </a:pPr>
            <a:r>
              <a:rPr lang="en-US" sz="9600" dirty="0"/>
              <a:t>Morehouse will not penalize applications without test scores. However, we encourage you to highlight other parts of your high school career (i.e. high GPA, consistent record of academic rigor, dual enrollment/college coursework, membership/leadership in school clubs, athletics, volunteer work, social justice involvement, internships or employment). We also understand that access to traditional extracurricular activities may be limited this year, so write about your involvement throughout your entire high school career.</a:t>
            </a:r>
          </a:p>
          <a:p>
            <a:pPr marL="0" indent="0">
              <a:buNone/>
            </a:pPr>
            <a:endParaRPr lang="en-US" sz="9600" dirty="0"/>
          </a:p>
          <a:p>
            <a:pPr marL="0" indent="0">
              <a:buNone/>
            </a:pPr>
            <a:r>
              <a:rPr lang="en-US" sz="9600" b="1" dirty="0"/>
              <a:t>Am I eligible for merit-based scholarships without test scores?</a:t>
            </a:r>
          </a:p>
          <a:p>
            <a:pPr marL="0" indent="0">
              <a:buNone/>
            </a:pPr>
            <a:r>
              <a:rPr lang="en-US" sz="9600" dirty="0"/>
              <a:t>Yes. If you do not submit test scores, you are eligible for merit-based scholarships. However, there are still some scholarships that require test scores that predate the adoption of the test-optional policy.</a:t>
            </a:r>
          </a:p>
          <a:p>
            <a:endParaRPr lang="en-US" dirty="0"/>
          </a:p>
          <a:p>
            <a:pPr marL="0" indent="0">
              <a:buNone/>
            </a:pPr>
            <a:br>
              <a:rPr lang="en-US" u="sng" dirty="0"/>
            </a:b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Tree>
    <p:extLst>
      <p:ext uri="{BB962C8B-B14F-4D97-AF65-F5344CB8AC3E}">
        <p14:creationId xmlns:p14="http://schemas.microsoft.com/office/powerpoint/2010/main" val="89363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F076-B16B-40A8-A439-796162C69BFF}"/>
              </a:ext>
            </a:extLst>
          </p:cNvPr>
          <p:cNvSpPr>
            <a:spLocks noGrp="1"/>
          </p:cNvSpPr>
          <p:nvPr>
            <p:ph type="title"/>
          </p:nvPr>
        </p:nvSpPr>
        <p:spPr>
          <a:xfrm>
            <a:off x="8479777" y="639763"/>
            <a:ext cx="3046073" cy="5177377"/>
          </a:xfrm>
          <a:ln>
            <a:noFill/>
          </a:ln>
        </p:spPr>
        <p:txBody>
          <a:bodyPr>
            <a:normAutofit/>
          </a:bodyPr>
          <a:lstStyle/>
          <a:p>
            <a:r>
              <a:rPr lang="en-US" sz="4000" dirty="0"/>
              <a:t>COST OF ATTENDANCE AND FINANCIAL ASSISTANCE</a:t>
            </a:r>
          </a:p>
        </p:txBody>
      </p:sp>
      <p:graphicFrame>
        <p:nvGraphicFramePr>
          <p:cNvPr id="26" name="Content Placeholder 2">
            <a:extLst>
              <a:ext uri="{FF2B5EF4-FFF2-40B4-BE49-F238E27FC236}">
                <a16:creationId xmlns:a16="http://schemas.microsoft.com/office/drawing/2014/main" id="{8D9C91FC-44C5-4C03-B269-D4FA60AB4124}"/>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Tree>
    <p:extLst>
      <p:ext uri="{BB962C8B-B14F-4D97-AF65-F5344CB8AC3E}">
        <p14:creationId xmlns:p14="http://schemas.microsoft.com/office/powerpoint/2010/main" val="106217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F076-B16B-40A8-A439-796162C69BFF}"/>
              </a:ext>
            </a:extLst>
          </p:cNvPr>
          <p:cNvSpPr>
            <a:spLocks noGrp="1"/>
          </p:cNvSpPr>
          <p:nvPr>
            <p:ph type="title"/>
          </p:nvPr>
        </p:nvSpPr>
        <p:spPr>
          <a:xfrm>
            <a:off x="8479777" y="639763"/>
            <a:ext cx="3046073" cy="5177377"/>
          </a:xfrm>
          <a:ln>
            <a:noFill/>
          </a:ln>
        </p:spPr>
        <p:txBody>
          <a:bodyPr>
            <a:normAutofit/>
          </a:bodyPr>
          <a:lstStyle/>
          <a:p>
            <a:br>
              <a:rPr lang="en-US" sz="4000" dirty="0"/>
            </a:br>
            <a:r>
              <a:rPr lang="en-US" sz="4000" dirty="0"/>
              <a:t>SCHOLARSHIPS</a:t>
            </a:r>
          </a:p>
        </p:txBody>
      </p:sp>
      <p:sp>
        <p:nvSpPr>
          <p:cNvPr id="3" name="Content Placeholder 2"/>
          <p:cNvSpPr>
            <a:spLocks noGrp="1"/>
          </p:cNvSpPr>
          <p:nvPr>
            <p:ph idx="1"/>
          </p:nvPr>
        </p:nvSpPr>
        <p:spPr>
          <a:xfrm>
            <a:off x="469126" y="639763"/>
            <a:ext cx="8213697" cy="6136176"/>
          </a:xfrm>
        </p:spPr>
        <p:txBody>
          <a:bodyPr>
            <a:normAutofit lnSpcReduction="10000"/>
          </a:bodyPr>
          <a:lstStyle/>
          <a:p>
            <a:r>
              <a:rPr lang="en-US" b="1" u="sng" dirty="0"/>
              <a:t>Morehouse Bonner Scholars Program </a:t>
            </a:r>
            <a:r>
              <a:rPr lang="en-US" dirty="0"/>
              <a:t>https://www.morehouse.edu/bonner/BonnerScholarsProgram.html</a:t>
            </a:r>
          </a:p>
          <a:p>
            <a:r>
              <a:rPr lang="en-US" b="1" u="sng" dirty="0"/>
              <a:t>Oprah Winfrey Endowed Scholarships Program at Morehouse </a:t>
            </a:r>
            <a:r>
              <a:rPr lang="en-US" dirty="0"/>
              <a:t>https://www.morehouse.edu/oprah/summaries.html </a:t>
            </a:r>
          </a:p>
          <a:p>
            <a:r>
              <a:rPr lang="en-US" b="1" u="sng" dirty="0"/>
              <a:t>Dr. Michael L. Lomax Student Success Scholarship              </a:t>
            </a:r>
            <a:r>
              <a:rPr lang="en-US" dirty="0"/>
              <a:t>(</a:t>
            </a:r>
            <a:r>
              <a:rPr lang="en-US" sz="1600" dirty="0"/>
              <a:t>named after UNCF chief executive and 1968 Morehouse graduate)</a:t>
            </a:r>
          </a:p>
          <a:p>
            <a:r>
              <a:rPr lang="en-US" b="1" u="sng" dirty="0"/>
              <a:t>External scholarships applicable to Morehouse </a:t>
            </a:r>
            <a:r>
              <a:rPr lang="en-US" dirty="0"/>
              <a:t>https://www.morehouse.edu/financialaid/links.html</a:t>
            </a:r>
          </a:p>
          <a:p>
            <a:r>
              <a:rPr lang="en-US" b="1" u="sng" dirty="0"/>
              <a:t>UNCF Scholarships</a:t>
            </a:r>
            <a:r>
              <a:rPr lang="en-US" dirty="0"/>
              <a:t> - https://uncf.org/scholarships</a:t>
            </a:r>
          </a:p>
          <a:p>
            <a:r>
              <a:rPr lang="en-US" b="1" u="sng" dirty="0"/>
              <a:t>Tom Joyner Foundation  </a:t>
            </a:r>
            <a:r>
              <a:rPr lang="en-US" dirty="0"/>
              <a:t>https://tomjoynerfoundation.org/scholarships-list/</a:t>
            </a:r>
          </a:p>
          <a:p>
            <a:r>
              <a:rPr lang="en-US" b="1" u="sng" dirty="0"/>
              <a:t>Thurgood Marshall Scholarships </a:t>
            </a:r>
            <a:r>
              <a:rPr lang="en-US" dirty="0"/>
              <a:t> https://www.tmcf.org/students-alumni/scholarships/</a:t>
            </a:r>
          </a:p>
          <a:p>
            <a:r>
              <a:rPr lang="en-US" b="1" u="sng" dirty="0"/>
              <a:t>Coca-Cola Scholarship </a:t>
            </a:r>
            <a:r>
              <a:rPr lang="en-US" dirty="0"/>
              <a:t>- https://www.coca-colascholarsfoundation.org/apply/</a:t>
            </a:r>
          </a:p>
          <a:p>
            <a:r>
              <a:rPr lang="en-US" b="1" u="sng" dirty="0"/>
              <a:t>HBCU Scholarships </a:t>
            </a:r>
            <a:r>
              <a:rPr lang="en-US" b="1" dirty="0"/>
              <a:t> </a:t>
            </a:r>
            <a:r>
              <a:rPr lang="en-US" dirty="0"/>
              <a:t>https://www.affordablecollegesonline.org/college-resource-center/hbcu-scholarships/</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Tree>
    <p:extLst>
      <p:ext uri="{BB962C8B-B14F-4D97-AF65-F5344CB8AC3E}">
        <p14:creationId xmlns:p14="http://schemas.microsoft.com/office/powerpoint/2010/main" val="102787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3BEE-E4FD-41AA-9046-2731B4AA768A}"/>
              </a:ext>
            </a:extLst>
          </p:cNvPr>
          <p:cNvSpPr>
            <a:spLocks noGrp="1"/>
          </p:cNvSpPr>
          <p:nvPr>
            <p:ph type="title"/>
          </p:nvPr>
        </p:nvSpPr>
        <p:spPr/>
        <p:txBody>
          <a:bodyPr>
            <a:normAutofit/>
          </a:bodyPr>
          <a:lstStyle/>
          <a:p>
            <a:r>
              <a:rPr lang="en-US" dirty="0"/>
              <a:t>who we are… </a:t>
            </a:r>
          </a:p>
        </p:txBody>
      </p:sp>
      <p:graphicFrame>
        <p:nvGraphicFramePr>
          <p:cNvPr id="18" name="Content Placeholder 2">
            <a:extLst>
              <a:ext uri="{FF2B5EF4-FFF2-40B4-BE49-F238E27FC236}">
                <a16:creationId xmlns:a16="http://schemas.microsoft.com/office/drawing/2014/main" id="{6F091010-F33F-43C0-81FC-1FE6CA73782C}"/>
              </a:ext>
            </a:extLst>
          </p:cNvPr>
          <p:cNvGraphicFramePr>
            <a:graphicFrameLocks noGrp="1"/>
          </p:cNvGraphicFramePr>
          <p:nvPr>
            <p:ph idx="1"/>
            <p:extLst>
              <p:ext uri="{D42A27DB-BD31-4B8C-83A1-F6EECF244321}">
                <p14:modId xmlns:p14="http://schemas.microsoft.com/office/powerpoint/2010/main" val="3516801819"/>
              </p:ext>
            </p:extLst>
          </p:nvPr>
        </p:nvGraphicFramePr>
        <p:xfrm>
          <a:off x="1069974" y="2385390"/>
          <a:ext cx="10199387" cy="288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Tree>
    <p:extLst>
      <p:ext uri="{BB962C8B-B14F-4D97-AF65-F5344CB8AC3E}">
        <p14:creationId xmlns:p14="http://schemas.microsoft.com/office/powerpoint/2010/main" val="1793336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6700"/>
            <a:ext cx="12096750" cy="6496049"/>
          </a:xfrm>
        </p:spPr>
        <p:txBody>
          <a:bodyPr>
            <a:noAutofit/>
          </a:bodyPr>
          <a:lstStyle/>
          <a:p>
            <a:r>
              <a:rPr lang="en-US" sz="1800" b="1" u="sng" dirty="0"/>
              <a:t>Scholar Snapp</a:t>
            </a:r>
            <a:r>
              <a:rPr lang="en-US" sz="1800" b="1" dirty="0"/>
              <a:t> - </a:t>
            </a:r>
            <a:r>
              <a:rPr lang="en-US" sz="1600" dirty="0"/>
              <a:t>A free, simple to use data standard that allows students to reuse their application information - including contact information, essays, transcripts, etc. - from one scholarship application to another thereby streamlining the college scholarship application process.</a:t>
            </a:r>
          </a:p>
          <a:p>
            <a:r>
              <a:rPr lang="en-US" sz="1800" b="1" u="sng" dirty="0" err="1"/>
              <a:t>Scholly</a:t>
            </a:r>
            <a:r>
              <a:rPr lang="en-US" sz="1800" b="1" dirty="0"/>
              <a:t> – </a:t>
            </a:r>
            <a:r>
              <a:rPr lang="en-US" sz="1600" dirty="0"/>
              <a:t>A mobile app that provides students with a fast and simple way to find scholarships for college. </a:t>
            </a:r>
          </a:p>
          <a:p>
            <a:r>
              <a:rPr lang="en-US" sz="1800" b="1" u="sng" dirty="0" err="1"/>
              <a:t>Peerlift</a:t>
            </a:r>
            <a:r>
              <a:rPr lang="en-US" sz="1800" b="1" dirty="0"/>
              <a:t> - </a:t>
            </a:r>
            <a:r>
              <a:rPr lang="en-US" sz="1600" dirty="0"/>
              <a:t>Proven scholarships, internships, summer programs, and more gathered by fellow students like you.</a:t>
            </a:r>
          </a:p>
          <a:p>
            <a:r>
              <a:rPr lang="en-US" sz="1800" b="1" u="sng" dirty="0" err="1"/>
              <a:t>Fastweb</a:t>
            </a:r>
            <a:r>
              <a:rPr lang="en-US" sz="1800" b="1" dirty="0"/>
              <a:t> – </a:t>
            </a:r>
            <a:r>
              <a:rPr lang="en-US" sz="1600" dirty="0"/>
              <a:t>Create a profile and let </a:t>
            </a:r>
            <a:r>
              <a:rPr lang="en-US" sz="1600" dirty="0" err="1"/>
              <a:t>fastweb</a:t>
            </a:r>
            <a:r>
              <a:rPr lang="en-US" sz="1600" dirty="0"/>
              <a:t> do the research on scholarships, internships colleges and more for you.</a:t>
            </a:r>
          </a:p>
          <a:p>
            <a:r>
              <a:rPr lang="en-US" sz="1800" b="1" u="sng" dirty="0"/>
              <a:t>Common Knowledge Scholarship Foundation</a:t>
            </a:r>
            <a:r>
              <a:rPr lang="en-US" sz="1800" b="1" dirty="0"/>
              <a:t> – </a:t>
            </a:r>
            <a:r>
              <a:rPr lang="en-US" sz="1600" dirty="0"/>
              <a:t>Educational and scholarship opportunities for students of all levels.</a:t>
            </a:r>
          </a:p>
          <a:p>
            <a:r>
              <a:rPr lang="en-US" sz="1800" b="1" u="sng" dirty="0"/>
              <a:t>Scholarships.com </a:t>
            </a:r>
            <a:r>
              <a:rPr lang="en-US" sz="1800" b="1" dirty="0"/>
              <a:t>– </a:t>
            </a:r>
            <a:r>
              <a:rPr lang="en-US" sz="1600" dirty="0"/>
              <a:t>A free college scholarship search and financial aid information.</a:t>
            </a:r>
          </a:p>
          <a:p>
            <a:r>
              <a:rPr lang="en-US" sz="1800" b="1" u="sng" dirty="0"/>
              <a:t>Scholarship America</a:t>
            </a:r>
            <a:r>
              <a:rPr lang="en-US" sz="1800" b="1" dirty="0"/>
              <a:t> – </a:t>
            </a:r>
            <a:r>
              <a:rPr lang="en-US" sz="1600" dirty="0"/>
              <a:t>Provides information and resources for your scholarship search.</a:t>
            </a:r>
          </a:p>
          <a:p>
            <a:r>
              <a:rPr lang="en-US" sz="1800" b="1" u="sng" dirty="0"/>
              <a:t>Gates Millennium Scholars</a:t>
            </a:r>
            <a:r>
              <a:rPr lang="en-US" sz="1800" b="1" dirty="0"/>
              <a:t> – </a:t>
            </a:r>
            <a:r>
              <a:rPr lang="en-US" sz="1600" dirty="0"/>
              <a:t>Provides outstanding low income African American, American Indian/Alaska Native, Asian Pacific Islander American, and Hispanic American students with an opportunity to complete an undergraduate college education in any discipline they choose.</a:t>
            </a:r>
          </a:p>
          <a:p>
            <a:r>
              <a:rPr lang="en-US" sz="1800" b="1" u="sng" dirty="0"/>
              <a:t>Dell Scholars Program </a:t>
            </a:r>
            <a:r>
              <a:rPr lang="en-US" sz="1800" b="1" dirty="0"/>
              <a:t>– </a:t>
            </a:r>
            <a:r>
              <a:rPr lang="en-US" sz="1600" dirty="0"/>
              <a:t>Recognizes academic potential and determination in students that have a definite need for financial assistance.</a:t>
            </a:r>
          </a:p>
          <a:p>
            <a:r>
              <a:rPr lang="en-US" sz="1800" b="1" u="sng" dirty="0"/>
              <a:t>Reagan Foundation Scholarships </a:t>
            </a:r>
            <a:r>
              <a:rPr lang="en-US" sz="1800" b="1" dirty="0"/>
              <a:t>- </a:t>
            </a:r>
            <a:r>
              <a:rPr lang="en-US" sz="1600" dirty="0"/>
              <a:t>Scholarship opportunities for outstanding student leaders.</a:t>
            </a:r>
          </a:p>
          <a:p>
            <a:r>
              <a:rPr lang="en-US" sz="1800" b="1" u="sng" dirty="0"/>
              <a:t>The NSHSS Foundation </a:t>
            </a:r>
            <a:r>
              <a:rPr lang="en-US" sz="1800" b="1" dirty="0"/>
              <a:t>- </a:t>
            </a:r>
            <a:r>
              <a:rPr lang="en-US" sz="1600" dirty="0"/>
              <a:t>The NSHSS Foundation fosters the growth of students pursuing the STEAM (science, technology, engineering, arts, and math), business, economics, public policy, and environmental science and sustainability fields. </a:t>
            </a:r>
          </a:p>
          <a:p>
            <a:r>
              <a:rPr lang="en-US" sz="1800" b="1" u="sng" dirty="0"/>
              <a:t>The College Board Opportunity Scholarships </a:t>
            </a:r>
            <a:r>
              <a:rPr lang="en-US" sz="1800" b="1" dirty="0"/>
              <a:t>- </a:t>
            </a:r>
            <a:r>
              <a:rPr lang="en-US" sz="1600" dirty="0"/>
              <a:t>The program guides juniors and seniors through the college planning process and offers the chance to earn scholarships, from $500 to $40,000, for every action that students complete.</a:t>
            </a:r>
          </a:p>
        </p:txBody>
      </p:sp>
    </p:spTree>
    <p:extLst>
      <p:ext uri="{BB962C8B-B14F-4D97-AF65-F5344CB8AC3E}">
        <p14:creationId xmlns:p14="http://schemas.microsoft.com/office/powerpoint/2010/main" val="371089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702C-E1E7-4B1C-8E98-CF151574104D}"/>
              </a:ext>
            </a:extLst>
          </p:cNvPr>
          <p:cNvSpPr>
            <a:spLocks noGrp="1"/>
          </p:cNvSpPr>
          <p:nvPr>
            <p:ph type="title"/>
          </p:nvPr>
        </p:nvSpPr>
        <p:spPr>
          <a:xfrm>
            <a:off x="7995138" y="639763"/>
            <a:ext cx="4079631" cy="5177377"/>
          </a:xfrm>
          <a:ln>
            <a:noFill/>
          </a:ln>
        </p:spPr>
        <p:txBody>
          <a:bodyPr>
            <a:normAutofit/>
          </a:bodyPr>
          <a:lstStyle/>
          <a:p>
            <a:pPr algn="ctr"/>
            <a:r>
              <a:rPr lang="en-US" dirty="0"/>
              <a:t>Campus life</a:t>
            </a:r>
          </a:p>
        </p:txBody>
      </p:sp>
      <p:graphicFrame>
        <p:nvGraphicFramePr>
          <p:cNvPr id="5" name="Content Placeholder 2">
            <a:extLst>
              <a:ext uri="{FF2B5EF4-FFF2-40B4-BE49-F238E27FC236}">
                <a16:creationId xmlns:a16="http://schemas.microsoft.com/office/drawing/2014/main" id="{D9BEBF9B-9525-477A-AFC8-1F860C7E037F}"/>
              </a:ext>
            </a:extLst>
          </p:cNvPr>
          <p:cNvGraphicFramePr>
            <a:graphicFrameLocks noGrp="1"/>
          </p:cNvGraphicFramePr>
          <p:nvPr>
            <p:ph idx="1"/>
            <p:extLst>
              <p:ext uri="{D42A27DB-BD31-4B8C-83A1-F6EECF244321}">
                <p14:modId xmlns:p14="http://schemas.microsoft.com/office/powerpoint/2010/main" val="3237796021"/>
              </p:ext>
            </p:extLst>
          </p:nvPr>
        </p:nvGraphicFramePr>
        <p:xfrm>
          <a:off x="0" y="2992046"/>
          <a:ext cx="7836309" cy="386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7161195" cy="273427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Tree>
    <p:extLst>
      <p:ext uri="{BB962C8B-B14F-4D97-AF65-F5344CB8AC3E}">
        <p14:creationId xmlns:p14="http://schemas.microsoft.com/office/powerpoint/2010/main" val="217745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entury Gothic"/>
              <a:buNone/>
            </a:pPr>
            <a:r>
              <a:rPr lang="en-US" dirty="0"/>
              <a:t>Athletics </a:t>
            </a:r>
            <a:endParaRPr dirty="0"/>
          </a:p>
        </p:txBody>
      </p:sp>
      <p:sp>
        <p:nvSpPr>
          <p:cNvPr id="347" name="Google Shape;347;p20"/>
          <p:cNvSpPr txBox="1"/>
          <p:nvPr/>
        </p:nvSpPr>
        <p:spPr>
          <a:xfrm>
            <a:off x="97512" y="1948071"/>
            <a:ext cx="5602786" cy="4848256"/>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accent1"/>
              </a:buClr>
              <a:buSzPts val="1440"/>
              <a:buFont typeface="Noto Sans Symbols"/>
              <a:buNone/>
            </a:pPr>
            <a:r>
              <a:rPr lang="en-US" sz="3200" b="1" u="sng" dirty="0">
                <a:solidFill>
                  <a:schemeClr val="accent2">
                    <a:lumMod val="75000"/>
                  </a:schemeClr>
                </a:solidFill>
                <a:latin typeface="+mj-lt"/>
                <a:ea typeface="Century Gothic"/>
                <a:cs typeface="Century Gothic"/>
                <a:sym typeface="Century Gothic"/>
              </a:rPr>
              <a:t>morehouseathletics.com</a:t>
            </a:r>
          </a:p>
          <a:p>
            <a:pPr marL="0" marR="0" lvl="0" indent="0" rtl="0">
              <a:spcBef>
                <a:spcPts val="0"/>
              </a:spcBef>
              <a:spcAft>
                <a:spcPts val="0"/>
              </a:spcAft>
              <a:buClr>
                <a:schemeClr val="accent1"/>
              </a:buClr>
              <a:buSzPts val="1440"/>
              <a:buFont typeface="Noto Sans Symbols"/>
              <a:buNone/>
            </a:pPr>
            <a:r>
              <a:rPr lang="en-US" dirty="0">
                <a:solidFill>
                  <a:schemeClr val="dk1"/>
                </a:solidFill>
                <a:ea typeface="Century Gothic"/>
                <a:cs typeface="Century Gothic"/>
                <a:sym typeface="Century Gothic"/>
              </a:rPr>
              <a:t>Morehouse College Maroon Tigers are a </a:t>
            </a:r>
            <a:r>
              <a:rPr lang="en-US" sz="1800" dirty="0">
                <a:solidFill>
                  <a:schemeClr val="dk1"/>
                </a:solidFill>
                <a:ea typeface="Century Gothic"/>
                <a:cs typeface="Century Gothic"/>
                <a:sym typeface="Century Gothic"/>
              </a:rPr>
              <a:t>member of the Southern Intercollegiate Athletic Conference (SIAC).  Morehouse offers the following sports at the NCAA Division II level:</a:t>
            </a:r>
            <a:endParaRPr sz="1800" baseline="30000" dirty="0">
              <a:solidFill>
                <a:schemeClr val="dk1"/>
              </a:solidFill>
              <a:ea typeface="Century Gothic"/>
              <a:cs typeface="Century Gothic"/>
              <a:sym typeface="Century Gothic"/>
            </a:endParaRPr>
          </a:p>
          <a:p>
            <a:pPr marL="800100" marR="0" lvl="1" indent="-342900" algn="l" rtl="0">
              <a:spcBef>
                <a:spcPts val="920"/>
              </a:spcBef>
              <a:spcAft>
                <a:spcPts val="0"/>
              </a:spcAft>
              <a:buClr>
                <a:schemeClr val="accent1"/>
              </a:buClr>
              <a:buSzPts val="1280"/>
              <a:buFont typeface="+mj-lt"/>
              <a:buAutoNum type="arabicPeriod"/>
            </a:pPr>
            <a:r>
              <a:rPr lang="en-US" sz="1600" b="0" i="0" u="none" strike="noStrike" cap="none" dirty="0">
                <a:solidFill>
                  <a:schemeClr val="dk1"/>
                </a:solidFill>
                <a:ea typeface="Century Gothic"/>
                <a:cs typeface="Century Gothic"/>
                <a:sym typeface="Century Gothic"/>
              </a:rPr>
              <a:t>Football</a:t>
            </a:r>
            <a:endParaRPr dirty="0"/>
          </a:p>
          <a:p>
            <a:pPr marL="800100" marR="0" lvl="1" indent="-342900" algn="l" rtl="0">
              <a:spcBef>
                <a:spcPts val="920"/>
              </a:spcBef>
              <a:spcAft>
                <a:spcPts val="0"/>
              </a:spcAft>
              <a:buClr>
                <a:schemeClr val="accent1"/>
              </a:buClr>
              <a:buSzPts val="1280"/>
              <a:buFont typeface="+mj-lt"/>
              <a:buAutoNum type="arabicPeriod"/>
            </a:pPr>
            <a:r>
              <a:rPr lang="en-US" sz="1600" b="0" i="0" u="none" strike="noStrike" cap="none" dirty="0">
                <a:solidFill>
                  <a:schemeClr val="dk1"/>
                </a:solidFill>
                <a:ea typeface="Century Gothic"/>
                <a:cs typeface="Century Gothic"/>
                <a:sym typeface="Century Gothic"/>
              </a:rPr>
              <a:t>Basketball</a:t>
            </a:r>
            <a:endParaRPr dirty="0"/>
          </a:p>
          <a:p>
            <a:pPr marL="800100" marR="0" lvl="1" indent="-342900" algn="l" rtl="0">
              <a:spcBef>
                <a:spcPts val="920"/>
              </a:spcBef>
              <a:spcAft>
                <a:spcPts val="0"/>
              </a:spcAft>
              <a:buClr>
                <a:schemeClr val="accent1"/>
              </a:buClr>
              <a:buSzPts val="1280"/>
              <a:buFont typeface="+mj-lt"/>
              <a:buAutoNum type="arabicPeriod"/>
            </a:pPr>
            <a:r>
              <a:rPr lang="en-US" sz="1600" b="0" i="0" u="none" strike="noStrike" cap="none" dirty="0">
                <a:solidFill>
                  <a:schemeClr val="dk1"/>
                </a:solidFill>
                <a:ea typeface="Century Gothic"/>
                <a:cs typeface="Century Gothic"/>
                <a:sym typeface="Century Gothic"/>
              </a:rPr>
              <a:t>Baseball</a:t>
            </a:r>
            <a:endParaRPr dirty="0"/>
          </a:p>
          <a:p>
            <a:pPr marL="800100" marR="0" lvl="1" indent="-342900" algn="l" rtl="0">
              <a:spcBef>
                <a:spcPts val="920"/>
              </a:spcBef>
              <a:spcAft>
                <a:spcPts val="0"/>
              </a:spcAft>
              <a:buClr>
                <a:schemeClr val="accent1"/>
              </a:buClr>
              <a:buSzPts val="1280"/>
              <a:buFont typeface="+mj-lt"/>
              <a:buAutoNum type="arabicPeriod"/>
            </a:pPr>
            <a:r>
              <a:rPr lang="en-US" sz="1600" b="0" i="0" u="none" strike="noStrike" cap="none" dirty="0">
                <a:solidFill>
                  <a:schemeClr val="dk1"/>
                </a:solidFill>
                <a:ea typeface="Century Gothic"/>
                <a:cs typeface="Century Gothic"/>
                <a:sym typeface="Century Gothic"/>
              </a:rPr>
              <a:t>Track &amp; Field</a:t>
            </a:r>
            <a:endParaRPr dirty="0"/>
          </a:p>
          <a:p>
            <a:pPr marL="800100" marR="0" lvl="1" indent="-342900" algn="l" rtl="0">
              <a:spcBef>
                <a:spcPts val="920"/>
              </a:spcBef>
              <a:spcAft>
                <a:spcPts val="0"/>
              </a:spcAft>
              <a:buClr>
                <a:schemeClr val="accent1"/>
              </a:buClr>
              <a:buSzPts val="1280"/>
              <a:buFont typeface="+mj-lt"/>
              <a:buAutoNum type="arabicPeriod"/>
            </a:pPr>
            <a:r>
              <a:rPr lang="en-US" sz="1600" b="0" i="0" u="none" strike="noStrike" cap="none" dirty="0">
                <a:solidFill>
                  <a:schemeClr val="dk1"/>
                </a:solidFill>
                <a:ea typeface="Century Gothic"/>
                <a:cs typeface="Century Gothic"/>
                <a:sym typeface="Century Gothic"/>
              </a:rPr>
              <a:t>Golf</a:t>
            </a:r>
            <a:endParaRPr dirty="0"/>
          </a:p>
          <a:p>
            <a:pPr marL="800100" marR="0" lvl="1" indent="-342900" algn="l" rtl="0">
              <a:spcBef>
                <a:spcPts val="920"/>
              </a:spcBef>
              <a:spcAft>
                <a:spcPts val="0"/>
              </a:spcAft>
              <a:buClr>
                <a:schemeClr val="accent1"/>
              </a:buClr>
              <a:buSzPts val="1280"/>
              <a:buFont typeface="+mj-lt"/>
              <a:buAutoNum type="arabicPeriod"/>
            </a:pPr>
            <a:r>
              <a:rPr lang="en-US" sz="1600" b="0" i="0" u="none" strike="noStrike" cap="none" dirty="0">
                <a:solidFill>
                  <a:schemeClr val="dk1"/>
                </a:solidFill>
                <a:ea typeface="Century Gothic"/>
                <a:cs typeface="Century Gothic"/>
                <a:sym typeface="Century Gothic"/>
              </a:rPr>
              <a:t>Tennis </a:t>
            </a:r>
            <a:endParaRPr dirty="0"/>
          </a:p>
          <a:p>
            <a:pPr marL="800100" marR="0" lvl="1" indent="-342900" algn="l" rtl="0">
              <a:spcBef>
                <a:spcPts val="920"/>
              </a:spcBef>
              <a:spcAft>
                <a:spcPts val="0"/>
              </a:spcAft>
              <a:buClr>
                <a:schemeClr val="accent1"/>
              </a:buClr>
              <a:buSzPts val="1280"/>
              <a:buFont typeface="+mj-lt"/>
              <a:buAutoNum type="arabicPeriod"/>
            </a:pPr>
            <a:r>
              <a:rPr lang="en-US" sz="1600" b="0" i="0" u="none" strike="noStrike" cap="none" dirty="0">
                <a:solidFill>
                  <a:schemeClr val="dk1"/>
                </a:solidFill>
                <a:ea typeface="Century Gothic"/>
                <a:cs typeface="Century Gothic"/>
                <a:sym typeface="Century Gothic"/>
              </a:rPr>
              <a:t>Cross Country </a:t>
            </a:r>
          </a:p>
          <a:p>
            <a:pPr marL="800100" marR="0" lvl="1" indent="-342900" algn="l" rtl="0">
              <a:spcBef>
                <a:spcPts val="920"/>
              </a:spcBef>
              <a:spcAft>
                <a:spcPts val="0"/>
              </a:spcAft>
              <a:buClr>
                <a:schemeClr val="accent1"/>
              </a:buClr>
              <a:buSzPts val="1280"/>
              <a:buFont typeface="+mj-lt"/>
              <a:buAutoNum type="arabicPeriod"/>
            </a:pPr>
            <a:r>
              <a:rPr lang="en-US" sz="1600" dirty="0">
                <a:solidFill>
                  <a:schemeClr val="dk1"/>
                </a:solidFill>
                <a:sym typeface="Century Gothic"/>
              </a:rPr>
              <a:t>Volleyball* (</a:t>
            </a:r>
            <a:r>
              <a:rPr lang="en-US" sz="1600" u="sng" dirty="0">
                <a:solidFill>
                  <a:schemeClr val="dk1"/>
                </a:solidFill>
                <a:sym typeface="Century Gothic"/>
              </a:rPr>
              <a:t>PENDING</a:t>
            </a:r>
            <a:r>
              <a:rPr lang="en-US" sz="1600" dirty="0">
                <a:solidFill>
                  <a:schemeClr val="dk1"/>
                </a:solidFill>
                <a:sym typeface="Century Gothic"/>
              </a:rPr>
              <a:t>* Fall 2021)</a:t>
            </a:r>
            <a:endParaRPr dirty="0"/>
          </a:p>
        </p:txBody>
      </p:sp>
      <p:pic>
        <p:nvPicPr>
          <p:cNvPr id="348" name="Google Shape;348;p20"/>
          <p:cNvPicPr preferRelativeResize="0"/>
          <p:nvPr/>
        </p:nvPicPr>
        <p:blipFill rotWithShape="1">
          <a:blip r:embed="rId3">
            <a:alphaModFix/>
          </a:blip>
          <a:srcRect/>
          <a:stretch/>
        </p:blipFill>
        <p:spPr>
          <a:xfrm>
            <a:off x="5700297" y="2273450"/>
            <a:ext cx="6394191" cy="4022575"/>
          </a:xfrm>
          <a:prstGeom prst="rect">
            <a:avLst/>
          </a:prstGeom>
          <a:noFill/>
          <a:ln>
            <a:noFill/>
          </a:ln>
          <a:effectLst>
            <a:outerShdw blurRad="292100" dist="139700" dir="2700000" algn="tl" rotWithShape="0">
              <a:srgbClr val="333333">
                <a:alpha val="64705"/>
              </a:srgbClr>
            </a:outerShdw>
          </a:effectLst>
        </p:spPr>
      </p:pic>
      <p:pic>
        <p:nvPicPr>
          <p:cNvPr id="350" name="Google Shape;350;p20"/>
          <p:cNvPicPr preferRelativeResize="0"/>
          <p:nvPr/>
        </p:nvPicPr>
        <p:blipFill rotWithShape="1">
          <a:blip r:embed="rId4">
            <a:alphaModFix/>
          </a:blip>
          <a:srcRect/>
          <a:stretch/>
        </p:blipFill>
        <p:spPr>
          <a:xfrm>
            <a:off x="10266218" y="167752"/>
            <a:ext cx="1605396" cy="1605396"/>
          </a:xfrm>
          <a:prstGeom prst="rect">
            <a:avLst/>
          </a:prstGeom>
          <a:noFill/>
          <a:ln>
            <a:noFill/>
          </a:ln>
        </p:spPr>
      </p:pic>
    </p:spTree>
    <p:extLst>
      <p:ext uri="{BB962C8B-B14F-4D97-AF65-F5344CB8AC3E}">
        <p14:creationId xmlns:p14="http://schemas.microsoft.com/office/powerpoint/2010/main" val="350420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
        <p:nvSpPr>
          <p:cNvPr id="3" name="TextBox 2">
            <a:extLst>
              <a:ext uri="{FF2B5EF4-FFF2-40B4-BE49-F238E27FC236}">
                <a16:creationId xmlns:a16="http://schemas.microsoft.com/office/drawing/2014/main" id="{6B707A43-D103-4F4A-B49F-E72BDAB36049}"/>
              </a:ext>
            </a:extLst>
          </p:cNvPr>
          <p:cNvSpPr txBox="1"/>
          <p:nvPr/>
        </p:nvSpPr>
        <p:spPr>
          <a:xfrm>
            <a:off x="192458" y="285750"/>
            <a:ext cx="11723318" cy="6217087"/>
          </a:xfrm>
          <a:prstGeom prst="rect">
            <a:avLst/>
          </a:prstGeom>
          <a:noFill/>
        </p:spPr>
        <p:txBody>
          <a:bodyPr wrap="square" rtlCol="0">
            <a:spAutoFit/>
          </a:bodyPr>
          <a:lstStyle/>
          <a:p>
            <a:pPr algn="ctr"/>
            <a:endParaRPr lang="en-US" sz="2800" b="1" dirty="0"/>
          </a:p>
          <a:p>
            <a:pPr algn="ctr"/>
            <a:r>
              <a:rPr lang="en-US" sz="2800" b="1" dirty="0"/>
              <a:t>Alvin N. Conteh</a:t>
            </a:r>
            <a:br>
              <a:rPr lang="en-US" sz="2800" b="1" dirty="0"/>
            </a:br>
            <a:r>
              <a:rPr lang="en-US" sz="2800" b="1" dirty="0"/>
              <a:t>Assistant Director of Admissions &amp; Recruitment</a:t>
            </a:r>
            <a:br>
              <a:rPr lang="en-US" sz="2800" dirty="0"/>
            </a:br>
            <a:br>
              <a:rPr lang="en-US" sz="2400" dirty="0"/>
            </a:br>
            <a:r>
              <a:rPr lang="en-US" sz="2400" b="1" dirty="0"/>
              <a:t>alvin.conteh@morehouse.edu</a:t>
            </a:r>
            <a:br>
              <a:rPr lang="en-US" sz="2400" b="1" dirty="0"/>
            </a:br>
            <a:r>
              <a:rPr lang="en-US" sz="2400" b="1" dirty="0"/>
              <a:t>Office: (470)639-0947</a:t>
            </a:r>
          </a:p>
          <a:p>
            <a:pPr algn="ctr"/>
            <a:endParaRPr lang="en-US" sz="2400" dirty="0"/>
          </a:p>
          <a:p>
            <a:pPr algn="ctr"/>
            <a:r>
              <a:rPr lang="en-US" sz="2800" b="1" dirty="0"/>
              <a:t>Morehouse.edu</a:t>
            </a:r>
          </a:p>
          <a:p>
            <a:pPr algn="ctr"/>
            <a:r>
              <a:rPr lang="en-US" sz="2800" b="1" dirty="0"/>
              <a:t>Morehouseathletics.com</a:t>
            </a:r>
          </a:p>
          <a:p>
            <a:pPr algn="ctr"/>
            <a:endParaRPr lang="en-US" sz="2400" dirty="0"/>
          </a:p>
          <a:p>
            <a:pPr algn="ctr"/>
            <a:r>
              <a:rPr lang="en-US" sz="2400" b="1" dirty="0"/>
              <a:t>Complete our student inquiry form HERE - </a:t>
            </a:r>
            <a:r>
              <a:rPr lang="en-US" sz="2200" dirty="0"/>
              <a:t>https://slate.morehouse.edu/register/?id=02e762c5-f1ae-4504-a504-e71fde8a354f</a:t>
            </a:r>
          </a:p>
          <a:p>
            <a:pPr algn="ctr"/>
            <a:endParaRPr lang="en-US" sz="2400" dirty="0"/>
          </a:p>
          <a:p>
            <a:pPr algn="ctr"/>
            <a:r>
              <a:rPr lang="en-US" sz="2400" b="1" dirty="0"/>
              <a:t>WANT TO APPLY? START </a:t>
            </a:r>
            <a:r>
              <a:rPr lang="en-US" sz="2400" b="1"/>
              <a:t>HERE -</a:t>
            </a:r>
          </a:p>
          <a:p>
            <a:pPr algn="ctr"/>
            <a:r>
              <a:rPr lang="en-US" sz="2200" dirty="0"/>
              <a:t>https://www.commonapp.org/explore/morehouse-college</a:t>
            </a:r>
          </a:p>
          <a:p>
            <a:endParaRPr lang="en-US" dirty="0"/>
          </a:p>
        </p:txBody>
      </p:sp>
    </p:spTree>
    <p:extLst>
      <p:ext uri="{BB962C8B-B14F-4D97-AF65-F5344CB8AC3E}">
        <p14:creationId xmlns:p14="http://schemas.microsoft.com/office/powerpoint/2010/main" val="41280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8BD2-A97B-40F0-BBD0-57AEC3DCC745}"/>
              </a:ext>
            </a:extLst>
          </p:cNvPr>
          <p:cNvSpPr>
            <a:spLocks noGrp="1"/>
          </p:cNvSpPr>
          <p:nvPr>
            <p:ph type="title"/>
          </p:nvPr>
        </p:nvSpPr>
        <p:spPr>
          <a:xfrm>
            <a:off x="643467" y="643467"/>
            <a:ext cx="4694441" cy="5405641"/>
          </a:xfrm>
        </p:spPr>
        <p:txBody>
          <a:bodyPr vert="horz" lIns="91440" tIns="45720" rIns="91440" bIns="45720" rtlCol="0" anchor="ctr">
            <a:normAutofit/>
          </a:bodyPr>
          <a:lstStyle/>
          <a:p>
            <a:pPr algn="r">
              <a:lnSpc>
                <a:spcPct val="80000"/>
              </a:lnSpc>
            </a:pPr>
            <a:r>
              <a:rPr lang="en-US" sz="8800" dirty="0">
                <a:blipFill dpi="0" rotWithShape="1">
                  <a:blip r:embed="rId2"/>
                  <a:srcRect/>
                  <a:tile tx="6350" ty="-127000" sx="65000" sy="64000" flip="none" algn="tl"/>
                </a:blipFill>
              </a:rPr>
              <a:t>Question &amp; answer session</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275" y="1535719"/>
            <a:ext cx="4823876" cy="3181745"/>
          </a:xfrm>
          <a:prstGeom prst="rect">
            <a:avLst/>
          </a:prstGeom>
        </p:spPr>
      </p:pic>
    </p:spTree>
    <p:extLst>
      <p:ext uri="{BB962C8B-B14F-4D97-AF65-F5344CB8AC3E}">
        <p14:creationId xmlns:p14="http://schemas.microsoft.com/office/powerpoint/2010/main" val="136566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50F9-1DFE-4419-AE09-D460F3935BCF}"/>
              </a:ext>
            </a:extLst>
          </p:cNvPr>
          <p:cNvSpPr>
            <a:spLocks noGrp="1"/>
          </p:cNvSpPr>
          <p:nvPr>
            <p:ph type="title"/>
          </p:nvPr>
        </p:nvSpPr>
        <p:spPr>
          <a:xfrm>
            <a:off x="8142136" y="286247"/>
            <a:ext cx="3716789" cy="6297433"/>
          </a:xfrm>
          <a:ln>
            <a:noFill/>
          </a:ln>
        </p:spPr>
        <p:txBody>
          <a:bodyPr>
            <a:normAutofit/>
          </a:bodyPr>
          <a:lstStyle/>
          <a:p>
            <a:r>
              <a:rPr lang="en-US" dirty="0"/>
              <a:t>The Numbers don’t lie…</a:t>
            </a:r>
          </a:p>
        </p:txBody>
      </p:sp>
      <p:graphicFrame>
        <p:nvGraphicFramePr>
          <p:cNvPr id="5" name="Content Placeholder 2">
            <a:extLst>
              <a:ext uri="{FF2B5EF4-FFF2-40B4-BE49-F238E27FC236}">
                <a16:creationId xmlns:a16="http://schemas.microsoft.com/office/drawing/2014/main" id="{8A057BB3-400A-43DF-AF74-A796AFA2AE2A}"/>
              </a:ext>
            </a:extLst>
          </p:cNvPr>
          <p:cNvGraphicFramePr>
            <a:graphicFrameLocks noGrp="1"/>
          </p:cNvGraphicFramePr>
          <p:nvPr>
            <p:ph idx="1"/>
            <p:extLst>
              <p:ext uri="{D42A27DB-BD31-4B8C-83A1-F6EECF244321}">
                <p14:modId xmlns:p14="http://schemas.microsoft.com/office/powerpoint/2010/main" val="3193079873"/>
              </p:ext>
            </p:extLst>
          </p:nvPr>
        </p:nvGraphicFramePr>
        <p:xfrm>
          <a:off x="532737" y="286247"/>
          <a:ext cx="6535973" cy="6448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pic>
        <p:nvPicPr>
          <p:cNvPr id="7" name="Graphic 6" descr="Drama">
            <a:extLst>
              <a:ext uri="{FF2B5EF4-FFF2-40B4-BE49-F238E27FC236}">
                <a16:creationId xmlns:a16="http://schemas.microsoft.com/office/drawing/2014/main" id="{206F2590-6A8D-4888-8628-20BC122327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6794" y="4857584"/>
            <a:ext cx="573157" cy="573157"/>
          </a:xfrm>
          <a:prstGeom prst="rect">
            <a:avLst/>
          </a:prstGeom>
        </p:spPr>
      </p:pic>
      <p:pic>
        <p:nvPicPr>
          <p:cNvPr id="11" name="Graphic 10" descr="Board Of Directors">
            <a:extLst>
              <a:ext uri="{FF2B5EF4-FFF2-40B4-BE49-F238E27FC236}">
                <a16:creationId xmlns:a16="http://schemas.microsoft.com/office/drawing/2014/main" id="{75253552-FF1E-4168-B900-EE5885F67F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6794" y="5938962"/>
            <a:ext cx="573157" cy="573157"/>
          </a:xfrm>
          <a:prstGeom prst="rect">
            <a:avLst/>
          </a:prstGeom>
        </p:spPr>
      </p:pic>
      <p:pic>
        <p:nvPicPr>
          <p:cNvPr id="16" name="Graphic 15" descr="Robot">
            <a:extLst>
              <a:ext uri="{FF2B5EF4-FFF2-40B4-BE49-F238E27FC236}">
                <a16:creationId xmlns:a16="http://schemas.microsoft.com/office/drawing/2014/main" id="{9C5BEDD8-8D4D-4E95-A72A-815C6B010F1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6794" y="3743738"/>
            <a:ext cx="573157" cy="573157"/>
          </a:xfrm>
          <a:prstGeom prst="rect">
            <a:avLst/>
          </a:prstGeom>
        </p:spPr>
      </p:pic>
    </p:spTree>
    <p:extLst>
      <p:ext uri="{BB962C8B-B14F-4D97-AF65-F5344CB8AC3E}">
        <p14:creationId xmlns:p14="http://schemas.microsoft.com/office/powerpoint/2010/main" val="301846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 y="3344984"/>
            <a:ext cx="8704418"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You will work hard and rise to meet the highest expectations. Dr. Robert Franklin (10th Morehouse President) said that a Morehouse Man must graduate satisfying the 5 Wells of Leadership (Well-read, Well-spoken, Well-traveled, Well-dressed and Well-balanced).</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You will </a:t>
            </a:r>
            <a:r>
              <a:rPr lang="en-US" sz="2000"/>
              <a:t>join a </a:t>
            </a:r>
            <a:r>
              <a:rPr lang="en-US" sz="2000" dirty="0"/>
              <a:t>brotherhood and worldwide professional (and lifelong) network of over </a:t>
            </a:r>
            <a:r>
              <a:rPr lang="en-US" sz="2000"/>
              <a:t>17,000 Morehouse Men.  </a:t>
            </a:r>
            <a:r>
              <a:rPr lang="en-US" sz="2000" dirty="0"/>
              <a:t>Being a Morehouse Man means something.</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Morehouse is an environment where you will be protected, supported, inspired and challenged.  Morehouse Men are built to excel and LEAD.</a:t>
            </a:r>
          </a:p>
          <a:p>
            <a:pPr marL="285750" indent="-285750" algn="just">
              <a:buFont typeface="Arial" panose="020B0604020202020204" pitchFamily="34" charset="0"/>
              <a:buChar char="•"/>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704422" cy="3257550"/>
          </a:xfrm>
          <a:prstGeom prst="rect">
            <a:avLst/>
          </a:prstGeom>
        </p:spPr>
      </p:pic>
      <p:pic>
        <p:nvPicPr>
          <p:cNvPr id="9" name="Picture 8"/>
          <p:cNvPicPr>
            <a:picLocks noChangeAspect="1"/>
          </p:cNvPicPr>
          <p:nvPr/>
        </p:nvPicPr>
        <p:blipFill>
          <a:blip r:embed="rId3"/>
          <a:stretch>
            <a:fillRect/>
          </a:stretch>
        </p:blipFill>
        <p:spPr>
          <a:xfrm>
            <a:off x="8704420" y="0"/>
            <a:ext cx="4358639" cy="6858000"/>
          </a:xfrm>
          <a:prstGeom prst="rect">
            <a:avLst/>
          </a:prstGeom>
        </p:spPr>
      </p:pic>
      <p:sp>
        <p:nvSpPr>
          <p:cNvPr id="11" name="TextBox 10"/>
          <p:cNvSpPr txBox="1"/>
          <p:nvPr/>
        </p:nvSpPr>
        <p:spPr>
          <a:xfrm>
            <a:off x="9073660" y="1738725"/>
            <a:ext cx="3282462" cy="2585323"/>
          </a:xfrm>
          <a:prstGeom prst="rect">
            <a:avLst/>
          </a:prstGeom>
          <a:noFill/>
        </p:spPr>
        <p:txBody>
          <a:bodyPr wrap="square" rtlCol="0">
            <a:spAutoFit/>
          </a:bodyPr>
          <a:lstStyle/>
          <a:p>
            <a:endParaRPr lang="en-US" sz="5400" dirty="0">
              <a:latin typeface="+mj-lt"/>
            </a:endParaRPr>
          </a:p>
          <a:p>
            <a:r>
              <a:rPr lang="en-US" sz="5400" dirty="0">
                <a:latin typeface="+mj-lt"/>
              </a:rPr>
              <a:t>WHY MOREHOUSE?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906" y="75722"/>
            <a:ext cx="1581637" cy="1587281"/>
          </a:xfrm>
          <a:prstGeom prst="rect">
            <a:avLst/>
          </a:prstGeom>
        </p:spPr>
      </p:pic>
    </p:spTree>
    <p:extLst>
      <p:ext uri="{BB962C8B-B14F-4D97-AF65-F5344CB8AC3E}">
        <p14:creationId xmlns:p14="http://schemas.microsoft.com/office/powerpoint/2010/main" val="259812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entury Gothic"/>
              <a:buNone/>
            </a:pPr>
            <a:r>
              <a:rPr lang="en-US" dirty="0"/>
              <a:t>NOTABLE MOREHOUSE MEN</a:t>
            </a:r>
            <a:endParaRPr dirty="0"/>
          </a:p>
        </p:txBody>
      </p:sp>
      <p:pic>
        <p:nvPicPr>
          <p:cNvPr id="278" name="Google Shape;278;p16"/>
          <p:cNvPicPr preferRelativeResize="0"/>
          <p:nvPr/>
        </p:nvPicPr>
        <p:blipFill rotWithShape="1">
          <a:blip r:embed="rId3">
            <a:alphaModFix/>
          </a:blip>
          <a:srcRect/>
          <a:stretch/>
        </p:blipFill>
        <p:spPr>
          <a:xfrm>
            <a:off x="10266218" y="167752"/>
            <a:ext cx="1605396" cy="1605396"/>
          </a:xfrm>
          <a:prstGeom prst="rect">
            <a:avLst/>
          </a:prstGeom>
          <a:noFill/>
          <a:ln>
            <a:noFill/>
          </a:ln>
        </p:spPr>
      </p:pic>
      <p:sp>
        <p:nvSpPr>
          <p:cNvPr id="292" name="Google Shape;292;p16"/>
          <p:cNvSpPr txBox="1"/>
          <p:nvPr/>
        </p:nvSpPr>
        <p:spPr>
          <a:xfrm>
            <a:off x="233555" y="2173514"/>
            <a:ext cx="11638059" cy="477563"/>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440"/>
              <a:buFont typeface="Noto Sans Symbols"/>
              <a:buNone/>
            </a:pPr>
            <a:endParaRPr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4741" y="2021376"/>
            <a:ext cx="4502516" cy="4502516"/>
          </a:xfrm>
          <a:prstGeom prst="rect">
            <a:avLst/>
          </a:prstGeom>
        </p:spPr>
      </p:pic>
    </p:spTree>
    <p:extLst>
      <p:ext uri="{BB962C8B-B14F-4D97-AF65-F5344CB8AC3E}">
        <p14:creationId xmlns:p14="http://schemas.microsoft.com/office/powerpoint/2010/main" val="202224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B91A-5776-4CA1-8DA6-50DC32C80E4A}"/>
              </a:ext>
            </a:extLst>
          </p:cNvPr>
          <p:cNvSpPr>
            <a:spLocks noGrp="1"/>
          </p:cNvSpPr>
          <p:nvPr>
            <p:ph type="title"/>
          </p:nvPr>
        </p:nvSpPr>
        <p:spPr>
          <a:xfrm>
            <a:off x="5924940" y="685800"/>
            <a:ext cx="5546004" cy="2021553"/>
          </a:xfrm>
        </p:spPr>
        <p:txBody>
          <a:bodyPr>
            <a:normAutofit/>
          </a:bodyPr>
          <a:lstStyle/>
          <a:p>
            <a:r>
              <a:rPr lang="en-US" dirty="0">
                <a:solidFill>
                  <a:schemeClr val="tx1"/>
                </a:solidFill>
              </a:rPr>
              <a:t>Samuel l. Jackson ‘72</a:t>
            </a:r>
          </a:p>
        </p:txBody>
      </p:sp>
      <p:sp>
        <p:nvSpPr>
          <p:cNvPr id="4104" name="Content Placeholder 4103">
            <a:extLst>
              <a:ext uri="{FF2B5EF4-FFF2-40B4-BE49-F238E27FC236}">
                <a16:creationId xmlns:a16="http://schemas.microsoft.com/office/drawing/2014/main" id="{BE39E679-0DB5-4118-98CA-3BC285DBBA22}"/>
              </a:ext>
            </a:extLst>
          </p:cNvPr>
          <p:cNvSpPr>
            <a:spLocks noGrp="1"/>
          </p:cNvSpPr>
          <p:nvPr>
            <p:ph idx="1"/>
          </p:nvPr>
        </p:nvSpPr>
        <p:spPr>
          <a:xfrm>
            <a:off x="6565580" y="2474152"/>
            <a:ext cx="4920019" cy="3244755"/>
          </a:xfrm>
        </p:spPr>
        <p:txBody>
          <a:bodyPr>
            <a:normAutofit/>
          </a:bodyPr>
          <a:lstStyle/>
          <a:p>
            <a:r>
              <a:rPr lang="en-US" dirty="0"/>
              <a:t>Academy Award Nominee,  Stage and Film Actor</a:t>
            </a:r>
          </a:p>
          <a:p>
            <a:pPr lvl="1"/>
            <a:endParaRPr lang="en-US" dirty="0"/>
          </a:p>
          <a:p>
            <a:pPr lvl="1"/>
            <a:r>
              <a:rPr lang="en-US" dirty="0"/>
              <a:t>Django Unchained</a:t>
            </a:r>
          </a:p>
          <a:p>
            <a:pPr lvl="1"/>
            <a:endParaRPr lang="en-US" dirty="0"/>
          </a:p>
          <a:p>
            <a:pPr lvl="1"/>
            <a:r>
              <a:rPr lang="en-US" dirty="0"/>
              <a:t>Pulp Fiction</a:t>
            </a:r>
          </a:p>
          <a:p>
            <a:pPr lvl="1"/>
            <a:endParaRPr lang="en-US" dirty="0"/>
          </a:p>
          <a:p>
            <a:pPr lvl="1"/>
            <a:r>
              <a:rPr lang="en-US" dirty="0"/>
              <a:t>A Time to Kill</a:t>
            </a:r>
          </a:p>
          <a:p>
            <a:pPr lvl="1"/>
            <a:endParaRPr lang="en-US" dirty="0"/>
          </a:p>
          <a:p>
            <a:pPr lvl="1"/>
            <a:r>
              <a:rPr lang="en-US" dirty="0"/>
              <a:t>Eve’s Bayou</a:t>
            </a:r>
          </a:p>
        </p:txBody>
      </p:sp>
      <p:pic>
        <p:nvPicPr>
          <p:cNvPr id="4100" name="Picture 4" descr="Image result for samuel l jackson">
            <a:extLst>
              <a:ext uri="{FF2B5EF4-FFF2-40B4-BE49-F238E27FC236}">
                <a16:creationId xmlns:a16="http://schemas.microsoft.com/office/drawing/2014/main" id="{73972E41-14D7-450F-A5D3-299F61BC42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1" r="38001"/>
          <a:stretch/>
        </p:blipFill>
        <p:spPr bwMode="auto">
          <a:xfrm>
            <a:off x="1" y="2"/>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2025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spike lee">
            <a:extLst>
              <a:ext uri="{FF2B5EF4-FFF2-40B4-BE49-F238E27FC236}">
                <a16:creationId xmlns:a16="http://schemas.microsoft.com/office/drawing/2014/main" id="{045EA11F-F38C-4249-B362-84C6D0900F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9CB146-6D8A-4ACA-AF6F-B32C4DFB2ED5}"/>
              </a:ext>
            </a:extLst>
          </p:cNvPr>
          <p:cNvSpPr>
            <a:spLocks noGrp="1"/>
          </p:cNvSpPr>
          <p:nvPr>
            <p:ph type="title"/>
          </p:nvPr>
        </p:nvSpPr>
        <p:spPr/>
        <p:txBody>
          <a:bodyPr anchor="ctr">
            <a:normAutofit/>
          </a:bodyPr>
          <a:lstStyle/>
          <a:p>
            <a:r>
              <a:rPr lang="en-US" dirty="0">
                <a:solidFill>
                  <a:schemeClr val="tx1"/>
                </a:solidFill>
              </a:rPr>
              <a:t>Shelton “Spike” lee ‘82</a:t>
            </a:r>
          </a:p>
        </p:txBody>
      </p:sp>
      <p:sp>
        <p:nvSpPr>
          <p:cNvPr id="3080" name="Content Placeholder 3077">
            <a:extLst>
              <a:ext uri="{FF2B5EF4-FFF2-40B4-BE49-F238E27FC236}">
                <a16:creationId xmlns:a16="http://schemas.microsoft.com/office/drawing/2014/main" id="{51FE4C13-1CC0-422C-BD4E-B0ABC50A14F1}"/>
              </a:ext>
            </a:extLst>
          </p:cNvPr>
          <p:cNvSpPr>
            <a:spLocks noGrp="1"/>
          </p:cNvSpPr>
          <p:nvPr>
            <p:ph idx="1"/>
          </p:nvPr>
        </p:nvSpPr>
        <p:spPr/>
        <p:txBody>
          <a:bodyPr>
            <a:normAutofit/>
          </a:bodyPr>
          <a:lstStyle/>
          <a:p>
            <a:r>
              <a:rPr lang="en-US" dirty="0"/>
              <a:t>Academy Award Winning Filmmaker</a:t>
            </a:r>
          </a:p>
          <a:p>
            <a:pPr marL="274320" lvl="1" indent="0">
              <a:buNone/>
            </a:pPr>
            <a:endParaRPr lang="en-US" dirty="0"/>
          </a:p>
          <a:p>
            <a:pPr lvl="1"/>
            <a:r>
              <a:rPr lang="en-US" dirty="0"/>
              <a:t>School Daze </a:t>
            </a:r>
          </a:p>
          <a:p>
            <a:pPr marL="274320" lvl="1" indent="0">
              <a:buNone/>
            </a:pPr>
            <a:endParaRPr lang="en-US" dirty="0"/>
          </a:p>
          <a:p>
            <a:pPr lvl="1"/>
            <a:r>
              <a:rPr lang="en-US" dirty="0"/>
              <a:t>Do The Right Thing</a:t>
            </a:r>
          </a:p>
          <a:p>
            <a:pPr lvl="1"/>
            <a:endParaRPr lang="en-US" dirty="0"/>
          </a:p>
          <a:p>
            <a:pPr lvl="1"/>
            <a:r>
              <a:rPr lang="en-US" dirty="0"/>
              <a:t>Malcolm X</a:t>
            </a:r>
          </a:p>
          <a:p>
            <a:pPr lvl="1"/>
            <a:endParaRPr lang="en-US" dirty="0"/>
          </a:p>
          <a:p>
            <a:pPr lvl="1"/>
            <a:r>
              <a:rPr lang="en-US" dirty="0"/>
              <a:t>Black </a:t>
            </a:r>
            <a:r>
              <a:rPr lang="en-US" dirty="0" err="1"/>
              <a:t>KkKlansman</a:t>
            </a:r>
            <a:endParaRPr lang="en-US" dirty="0"/>
          </a:p>
        </p:txBody>
      </p:sp>
    </p:spTree>
    <p:extLst>
      <p:ext uri="{BB962C8B-B14F-4D97-AF65-F5344CB8AC3E}">
        <p14:creationId xmlns:p14="http://schemas.microsoft.com/office/powerpoint/2010/main" val="29860951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120C-1786-4FD7-85B2-B7488A77984F}"/>
              </a:ext>
            </a:extLst>
          </p:cNvPr>
          <p:cNvSpPr>
            <a:spLocks noGrp="1"/>
          </p:cNvSpPr>
          <p:nvPr>
            <p:ph type="title"/>
          </p:nvPr>
        </p:nvSpPr>
        <p:spPr>
          <a:xfrm>
            <a:off x="6550924" y="685800"/>
            <a:ext cx="4920019" cy="2021553"/>
          </a:xfrm>
        </p:spPr>
        <p:txBody>
          <a:bodyPr>
            <a:normAutofit/>
          </a:bodyPr>
          <a:lstStyle/>
          <a:p>
            <a:r>
              <a:rPr lang="en-US" dirty="0">
                <a:solidFill>
                  <a:schemeClr val="tx1"/>
                </a:solidFill>
              </a:rPr>
              <a:t>David </a:t>
            </a:r>
            <a:r>
              <a:rPr lang="en-US" dirty="0" err="1">
                <a:solidFill>
                  <a:schemeClr val="tx1"/>
                </a:solidFill>
              </a:rPr>
              <a:t>Satcher</a:t>
            </a:r>
            <a:r>
              <a:rPr lang="en-US" dirty="0">
                <a:solidFill>
                  <a:schemeClr val="tx1"/>
                </a:solidFill>
              </a:rPr>
              <a:t>, M.D., Ph.D ‘63</a:t>
            </a:r>
          </a:p>
        </p:txBody>
      </p:sp>
      <p:sp>
        <p:nvSpPr>
          <p:cNvPr id="2058" name="Content Placeholder 2053">
            <a:extLst>
              <a:ext uri="{FF2B5EF4-FFF2-40B4-BE49-F238E27FC236}">
                <a16:creationId xmlns:a16="http://schemas.microsoft.com/office/drawing/2014/main" id="{64943DF6-629D-447A-BA56-D3FBBE31A0A3}"/>
              </a:ext>
            </a:extLst>
          </p:cNvPr>
          <p:cNvSpPr>
            <a:spLocks noGrp="1"/>
          </p:cNvSpPr>
          <p:nvPr>
            <p:ph idx="1"/>
          </p:nvPr>
        </p:nvSpPr>
        <p:spPr>
          <a:xfrm>
            <a:off x="6550924" y="2941984"/>
            <a:ext cx="5716986" cy="3230216"/>
          </a:xfrm>
        </p:spPr>
        <p:txBody>
          <a:bodyPr>
            <a:normAutofit/>
          </a:bodyPr>
          <a:lstStyle/>
          <a:p>
            <a:endParaRPr lang="en-US" dirty="0"/>
          </a:p>
          <a:p>
            <a:r>
              <a:rPr lang="en-US" dirty="0"/>
              <a:t>13th Director of the Centers for Disease Control and Prevention (CDC)</a:t>
            </a:r>
          </a:p>
          <a:p>
            <a:r>
              <a:rPr lang="en-US" dirty="0"/>
              <a:t>16th Surgeon General of the United States</a:t>
            </a:r>
          </a:p>
          <a:p>
            <a:r>
              <a:rPr lang="en-US" dirty="0"/>
              <a:t>Served simultaneously in the positions of Surgeon General and Assistant Secretary for Health from 1998 to 2001 at the US Department of Health and Human Services</a:t>
            </a:r>
          </a:p>
        </p:txBody>
      </p:sp>
      <p:pic>
        <p:nvPicPr>
          <p:cNvPr id="2050" name="Picture 2" descr="A person wearing a suit and tie&#10;&#10;Description automatically generated">
            <a:extLst>
              <a:ext uri="{FF2B5EF4-FFF2-40B4-BE49-F238E27FC236}">
                <a16:creationId xmlns:a16="http://schemas.microsoft.com/office/drawing/2014/main" id="{4AE73A1E-498A-4F9B-80E3-209B2D582B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933"/>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90104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120C-1786-4FD7-85B2-B7488A77984F}"/>
              </a:ext>
            </a:extLst>
          </p:cNvPr>
          <p:cNvSpPr>
            <a:spLocks noGrp="1"/>
          </p:cNvSpPr>
          <p:nvPr>
            <p:ph type="title"/>
          </p:nvPr>
        </p:nvSpPr>
        <p:spPr>
          <a:xfrm>
            <a:off x="6095696" y="685800"/>
            <a:ext cx="5375247" cy="2021553"/>
          </a:xfrm>
        </p:spPr>
        <p:txBody>
          <a:bodyPr>
            <a:normAutofit/>
          </a:bodyPr>
          <a:lstStyle/>
          <a:p>
            <a:r>
              <a:rPr lang="en-US" dirty="0">
                <a:solidFill>
                  <a:schemeClr val="tx1"/>
                </a:solidFill>
              </a:rPr>
              <a:t>Dr. Martin Luther King, jr. ‘48</a:t>
            </a:r>
          </a:p>
        </p:txBody>
      </p:sp>
      <p:sp>
        <p:nvSpPr>
          <p:cNvPr id="2058" name="Content Placeholder 2053">
            <a:extLst>
              <a:ext uri="{FF2B5EF4-FFF2-40B4-BE49-F238E27FC236}">
                <a16:creationId xmlns:a16="http://schemas.microsoft.com/office/drawing/2014/main" id="{64943DF6-629D-447A-BA56-D3FBBE31A0A3}"/>
              </a:ext>
            </a:extLst>
          </p:cNvPr>
          <p:cNvSpPr>
            <a:spLocks noGrp="1"/>
          </p:cNvSpPr>
          <p:nvPr>
            <p:ph idx="1"/>
          </p:nvPr>
        </p:nvSpPr>
        <p:spPr>
          <a:xfrm>
            <a:off x="6550924" y="2927444"/>
            <a:ext cx="4920019" cy="3244755"/>
          </a:xfrm>
        </p:spPr>
        <p:txBody>
          <a:bodyPr>
            <a:normAutofit/>
          </a:bodyPr>
          <a:lstStyle/>
          <a:p>
            <a:endParaRPr lang="en-US" dirty="0"/>
          </a:p>
          <a:p>
            <a:r>
              <a:rPr lang="en-US" dirty="0"/>
              <a:t>Minister and Activist</a:t>
            </a:r>
          </a:p>
          <a:p>
            <a:r>
              <a:rPr lang="en-US" dirty="0"/>
              <a:t>Nobel Peace Prize Laureate</a:t>
            </a:r>
          </a:p>
          <a:p>
            <a:r>
              <a:rPr lang="en-US" dirty="0"/>
              <a:t>Leader in the Civil Rights Movement</a:t>
            </a:r>
          </a:p>
          <a:p>
            <a:endParaRPr lang="en-US" dirty="0"/>
          </a:p>
        </p:txBody>
      </p:sp>
      <p:pic>
        <p:nvPicPr>
          <p:cNvPr id="2050" name="Picture 2" descr="Image result for martin luther king">
            <a:extLst>
              <a:ext uri="{FF2B5EF4-FFF2-40B4-BE49-F238E27FC236}">
                <a16:creationId xmlns:a16="http://schemas.microsoft.com/office/drawing/2014/main" id="{4AE73A1E-498A-4F9B-80E3-209B2D582B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26" r="-1" b="13575"/>
          <a:stretch/>
        </p:blipFill>
        <p:spPr bwMode="auto">
          <a:xfrm>
            <a:off x="1" y="2"/>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5175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1702</Words>
  <Application>Microsoft Office PowerPoint</Application>
  <PresentationFormat>Widescreen</PresentationFormat>
  <Paragraphs>227</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Noto Sans Symbols</vt:lpstr>
      <vt:lpstr>Rockwell</vt:lpstr>
      <vt:lpstr>Rockwell Condensed</vt:lpstr>
      <vt:lpstr>Wingdings</vt:lpstr>
      <vt:lpstr>Wood Type</vt:lpstr>
      <vt:lpstr>PowerPoint Presentation</vt:lpstr>
      <vt:lpstr>who we are… </vt:lpstr>
      <vt:lpstr>The Numbers don’t lie…</vt:lpstr>
      <vt:lpstr>PowerPoint Presentation</vt:lpstr>
      <vt:lpstr>NOTABLE MOREHOUSE MEN</vt:lpstr>
      <vt:lpstr>Samuel l. Jackson ‘72</vt:lpstr>
      <vt:lpstr>Shelton “Spike” lee ‘82</vt:lpstr>
      <vt:lpstr>David Satcher, M.D., Ph.D ‘63</vt:lpstr>
      <vt:lpstr>Dr. Martin Luther King, jr. ‘48</vt:lpstr>
      <vt:lpstr>Academic Divisions AND MAJORS</vt:lpstr>
      <vt:lpstr>Academic Divisions AND MAJORS</vt:lpstr>
      <vt:lpstr>Academic Divisions AND MAJORS</vt:lpstr>
      <vt:lpstr>How to become a man of morehouse</vt:lpstr>
      <vt:lpstr>Key Stats for Interested Students</vt:lpstr>
      <vt:lpstr>How to apply</vt:lpstr>
      <vt:lpstr>Admissions requirements/DEADLINES</vt:lpstr>
      <vt:lpstr>Admissions requirements</vt:lpstr>
      <vt:lpstr>COST OF ATTENDANCE AND FINANCIAL ASSISTANCE</vt:lpstr>
      <vt:lpstr> SCHOLARSHIPS</vt:lpstr>
      <vt:lpstr>PowerPoint Presentation</vt:lpstr>
      <vt:lpstr>Campus life</vt:lpstr>
      <vt:lpstr>Athletics </vt:lpstr>
      <vt:lpstr>PowerPoint Presentation</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Alvin Conteh</dc:creator>
  <cp:lastModifiedBy>Alvin Conteh</cp:lastModifiedBy>
  <cp:revision>58</cp:revision>
  <dcterms:created xsi:type="dcterms:W3CDTF">2020-09-23T00:37:38Z</dcterms:created>
  <dcterms:modified xsi:type="dcterms:W3CDTF">2020-11-03T16:29:10Z</dcterms:modified>
</cp:coreProperties>
</file>